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2" r:id="rId2"/>
    <p:sldId id="256" r:id="rId3"/>
    <p:sldId id="263" r:id="rId4"/>
    <p:sldId id="257" r:id="rId5"/>
    <p:sldId id="264" r:id="rId6"/>
    <p:sldId id="259" r:id="rId7"/>
    <p:sldId id="258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46BFB-7F5E-499F-AB82-AD61CBCEEA4A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B5F52-D30C-4B42-B963-309E0FD58C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B5F52-D30C-4B42-B963-309E0FD58C8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62421FD-7844-449E-8395-3DD4BAABB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A0D20992-2B09-48F3-8E3C-01D9FBAA276F}" type="datetimeFigureOut">
              <a:rPr lang="en-US" smtClean="0"/>
              <a:pPr/>
              <a:t>10/12/2011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2743200"/>
            <a:ext cx="7772400" cy="1470025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MANGAL-UTTAM-SHARAN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84582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anubhavjain\Documents\anubav\Pathshala 608\Religious Pics\smallbhagwa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295400" cy="16939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nubhavjain\Documents\anub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nubhavjain\Documents\anubav\Pathshala 608\Religious Pics\31_pi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76200"/>
            <a:ext cx="1752600" cy="175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915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2"/>
            <a:ext cx="9144000" cy="6859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nubhavjain\Documents\anub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76200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6686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MANGALS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Mangal (Auspicious/Benefactor) – </a:t>
            </a:r>
            <a:r>
              <a:rPr lang="en-US" dirty="0" smtClean="0"/>
              <a:t>Which</a:t>
            </a:r>
          </a:p>
          <a:p>
            <a:pPr marL="571500" indent="-457200">
              <a:buFont typeface="+mj-lt"/>
              <a:buAutoNum type="arabicPeriod"/>
            </a:pP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Removes Sins (Delusion, Attachment &amp; Aversion);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Brings Real Happiness.</a:t>
            </a:r>
          </a:p>
          <a:p>
            <a:pPr marL="571500" indent="-45720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Four</a:t>
            </a:r>
            <a:r>
              <a:rPr lang="en-US" b="1" dirty="0" smtClean="0"/>
              <a:t> Benefactors :</a:t>
            </a:r>
          </a:p>
          <a:p>
            <a:endParaRPr lang="en-US" b="1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 smtClean="0"/>
              <a:t>Arihanta</a:t>
            </a:r>
            <a:r>
              <a:rPr lang="en-US" dirty="0" smtClean="0"/>
              <a:t> </a:t>
            </a:r>
            <a:r>
              <a:rPr lang="en-US" dirty="0" err="1"/>
              <a:t>Bhagwan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 err="1" smtClean="0"/>
              <a:t>Sidhha</a:t>
            </a:r>
            <a:r>
              <a:rPr lang="en-US" dirty="0" smtClean="0"/>
              <a:t> </a:t>
            </a:r>
            <a:r>
              <a:rPr lang="en-US" dirty="0" err="1"/>
              <a:t>Bhagwan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Sadhu </a:t>
            </a:r>
            <a:r>
              <a:rPr lang="en-US" dirty="0" err="1"/>
              <a:t>Parmeshthi</a:t>
            </a:r>
            <a:r>
              <a:rPr lang="en-US" dirty="0"/>
              <a:t> (</a:t>
            </a:r>
            <a:r>
              <a:rPr lang="en-US" dirty="0" err="1"/>
              <a:t>Aacharya</a:t>
            </a:r>
            <a:r>
              <a:rPr lang="en-US" dirty="0"/>
              <a:t>, </a:t>
            </a:r>
            <a:r>
              <a:rPr lang="en-US" dirty="0" err="1"/>
              <a:t>Upadhyay</a:t>
            </a:r>
            <a:r>
              <a:rPr lang="en-US" dirty="0"/>
              <a:t> &amp; Sadhu </a:t>
            </a:r>
            <a:r>
              <a:rPr lang="en-US" dirty="0" err="1"/>
              <a:t>Parmeshthi</a:t>
            </a:r>
            <a:r>
              <a:rPr lang="en-US" dirty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Religion </a:t>
            </a:r>
            <a:r>
              <a:rPr lang="en-US" dirty="0"/>
              <a:t>of Non-attachment preached by Omniscient Lord.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Five Parmeshthis</a:t>
            </a:r>
            <a:r>
              <a:rPr lang="en-US" dirty="0" smtClean="0"/>
              <a:t> are themselves embodiment of Benefaction.</a:t>
            </a:r>
          </a:p>
          <a:p>
            <a:endParaRPr lang="en-US" b="1" dirty="0" smtClean="0"/>
          </a:p>
          <a:p>
            <a:r>
              <a:rPr lang="en-US" b="1" dirty="0" smtClean="0"/>
              <a:t>Devotion</a:t>
            </a:r>
            <a:r>
              <a:rPr lang="en-US" dirty="0" smtClean="0"/>
              <a:t> to these Four Mangals brings Supreme Happiness.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652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anubhavjain\Documents\anub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721" y="16032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2371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620000" cy="1143000"/>
          </a:xfrm>
        </p:spPr>
        <p:txBody>
          <a:bodyPr/>
          <a:lstStyle/>
          <a:p>
            <a:r>
              <a:rPr lang="en-US" dirty="0" smtClean="0"/>
              <a:t>FOUR UTTAMS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Uttam (Best/Supreme) </a:t>
            </a:r>
            <a:r>
              <a:rPr lang="en-US" dirty="0" smtClean="0"/>
              <a:t>– Who is </a:t>
            </a:r>
            <a:r>
              <a:rPr lang="en-US" i="1" u="sng" dirty="0" smtClean="0"/>
              <a:t>GREATEST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Four </a:t>
            </a:r>
            <a:r>
              <a:rPr lang="en-US" b="1" dirty="0" smtClean="0"/>
              <a:t>Supreme Entities</a:t>
            </a:r>
            <a:r>
              <a:rPr lang="en-US" dirty="0" smtClean="0"/>
              <a:t> :</a:t>
            </a:r>
          </a:p>
          <a:p>
            <a:pPr marL="11430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Arihanta</a:t>
            </a:r>
            <a:r>
              <a:rPr lang="en-US" dirty="0" smtClean="0"/>
              <a:t> </a:t>
            </a:r>
            <a:r>
              <a:rPr lang="en-US" dirty="0" err="1" smtClean="0"/>
              <a:t>Bhagwan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Sidhha</a:t>
            </a:r>
            <a:r>
              <a:rPr lang="en-US" dirty="0" smtClean="0"/>
              <a:t> </a:t>
            </a:r>
            <a:r>
              <a:rPr lang="en-US" dirty="0" err="1" smtClean="0"/>
              <a:t>Bhagwan</a:t>
            </a:r>
            <a:endParaRPr lang="en-US" dirty="0" smtClean="0"/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Sadhu </a:t>
            </a:r>
            <a:r>
              <a:rPr lang="en-US" dirty="0" err="1" smtClean="0"/>
              <a:t>Parmeshthi</a:t>
            </a:r>
            <a:r>
              <a:rPr lang="en-US" dirty="0" smtClean="0"/>
              <a:t> (</a:t>
            </a:r>
            <a:r>
              <a:rPr lang="en-US" dirty="0" err="1" smtClean="0"/>
              <a:t>Aacharya</a:t>
            </a:r>
            <a:r>
              <a:rPr lang="en-US" dirty="0" smtClean="0"/>
              <a:t>, </a:t>
            </a:r>
            <a:r>
              <a:rPr lang="en-US" dirty="0" err="1" smtClean="0"/>
              <a:t>Upadhyay</a:t>
            </a:r>
            <a:r>
              <a:rPr lang="en-US" dirty="0" smtClean="0"/>
              <a:t> &amp; Sadhu </a:t>
            </a:r>
            <a:r>
              <a:rPr lang="en-US" dirty="0" err="1" smtClean="0"/>
              <a:t>Parmeshthi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Religion of Non-attachment preached by Omniscient Lord.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756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084"/>
            <a:ext cx="9144000" cy="68321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anubhavjain\Documents\anubav\Pathshala 608\Religious Pics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0" y="228600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929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SHARANS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Sharan</a:t>
            </a:r>
            <a:r>
              <a:rPr lang="en-US" dirty="0" smtClean="0"/>
              <a:t> (Abode/Refuge) – means </a:t>
            </a:r>
            <a:r>
              <a:rPr lang="en-US" b="1" dirty="0" smtClean="0"/>
              <a:t>Shelter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Shelter in Five </a:t>
            </a:r>
            <a:r>
              <a:rPr lang="en-US" dirty="0" err="1" smtClean="0"/>
              <a:t>Parmeshthis</a:t>
            </a:r>
            <a:r>
              <a:rPr lang="en-US" dirty="0" smtClean="0"/>
              <a:t> means following the path shown by them &amp; taking refuge in one’s soul.</a:t>
            </a:r>
          </a:p>
          <a:p>
            <a:endParaRPr lang="en-US" dirty="0" smtClean="0"/>
          </a:p>
          <a:p>
            <a:r>
              <a:rPr lang="en-US" dirty="0" smtClean="0"/>
              <a:t>Four </a:t>
            </a:r>
            <a:r>
              <a:rPr lang="en-US" b="1" dirty="0" smtClean="0"/>
              <a:t>Abodes</a:t>
            </a:r>
            <a:r>
              <a:rPr lang="en-US" dirty="0" smtClean="0"/>
              <a:t> : I go for my Abode to - </a:t>
            </a:r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Arihanta</a:t>
            </a:r>
            <a:r>
              <a:rPr lang="en-US" dirty="0" smtClean="0"/>
              <a:t> </a:t>
            </a:r>
            <a:r>
              <a:rPr lang="en-US" dirty="0" err="1"/>
              <a:t>Bhagwan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 err="1" smtClean="0"/>
              <a:t>Sidhha</a:t>
            </a:r>
            <a:r>
              <a:rPr lang="en-US" dirty="0" smtClean="0"/>
              <a:t> </a:t>
            </a:r>
            <a:r>
              <a:rPr lang="en-US" dirty="0" err="1"/>
              <a:t>Bhagwan</a:t>
            </a:r>
            <a:endParaRPr lang="en-US" dirty="0"/>
          </a:p>
          <a:p>
            <a:pPr>
              <a:buFont typeface="Wingdings" pitchFamily="2" charset="2"/>
              <a:buChar char="v"/>
            </a:pPr>
            <a:r>
              <a:rPr lang="en-US" dirty="0"/>
              <a:t>Sadhu </a:t>
            </a:r>
            <a:r>
              <a:rPr lang="en-US" dirty="0" err="1"/>
              <a:t>Parmeshthi</a:t>
            </a:r>
            <a:r>
              <a:rPr lang="en-US" dirty="0"/>
              <a:t> (</a:t>
            </a:r>
            <a:r>
              <a:rPr lang="en-US" dirty="0" err="1"/>
              <a:t>Aacharya</a:t>
            </a:r>
            <a:r>
              <a:rPr lang="en-US" dirty="0"/>
              <a:t>, </a:t>
            </a:r>
            <a:r>
              <a:rPr lang="en-US" dirty="0" err="1"/>
              <a:t>Upadhyay</a:t>
            </a:r>
            <a:r>
              <a:rPr lang="en-US" dirty="0"/>
              <a:t> &amp; Sadhu </a:t>
            </a:r>
            <a:r>
              <a:rPr lang="en-US" dirty="0" err="1"/>
              <a:t>Parmeshthi</a:t>
            </a:r>
            <a:r>
              <a:rPr lang="en-US" dirty="0"/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Religion of Non-attachment preached by Omniscient Lord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09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Benefit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person who takes refuge in the Five </a:t>
            </a:r>
            <a:r>
              <a:rPr lang="en-US" dirty="0" err="1" smtClean="0"/>
              <a:t>Parmeshthis</a:t>
            </a:r>
            <a:r>
              <a:rPr lang="en-US" dirty="0" smtClean="0"/>
              <a:t> – </a:t>
            </a:r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Obtains Bliss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Becomes Free from all Miseries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Becomes Free from the cycle of Births &amp; Deaths of the World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89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0200"/>
            <a:ext cx="8382000" cy="3200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458200" cy="3200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 descr="C:\Users\anubhavjain\Documents\anubav\Pathshala 608\Religious Pics\MONA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458200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1" y="4953000"/>
            <a:ext cx="2590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atmarthi608@gmail.com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602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66</TotalTime>
  <Words>204</Words>
  <Application>Microsoft Office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   MANGAL-UTTAM-SHARAN</vt:lpstr>
      <vt:lpstr>Slide 2</vt:lpstr>
      <vt:lpstr>FOUR MANGALS :</vt:lpstr>
      <vt:lpstr>Slide 4</vt:lpstr>
      <vt:lpstr>FOUR UTTAMS :</vt:lpstr>
      <vt:lpstr>Slide 6</vt:lpstr>
      <vt:lpstr>FOUR SHARANS :</vt:lpstr>
      <vt:lpstr>The Benefit :</vt:lpstr>
      <vt:lpstr>Slide 9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MANGAL-UTTAM-SHARAN</dc:title>
  <dc:creator>Anubhav jain (Open)</dc:creator>
  <cp:lastModifiedBy>Sachin_Mehta</cp:lastModifiedBy>
  <cp:revision>11</cp:revision>
  <dcterms:created xsi:type="dcterms:W3CDTF">2011-10-05T18:57:43Z</dcterms:created>
  <dcterms:modified xsi:type="dcterms:W3CDTF">2011-10-12T14:54:10Z</dcterms:modified>
</cp:coreProperties>
</file>