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58" r:id="rId5"/>
    <p:sldId id="257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3DE82A-1F18-456C-88DE-97AD7512421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EC936D-EB3F-4230-94A5-C6D00B36AD24}">
      <dgm:prSet phldrT="[Text]" custT="1"/>
      <dgm:spPr/>
      <dgm:t>
        <a:bodyPr/>
        <a:lstStyle/>
        <a:p>
          <a:r>
            <a:rPr lang="en-US" sz="3200" dirty="0" smtClean="0"/>
            <a:t>Festivals (</a:t>
          </a:r>
          <a:r>
            <a:rPr lang="en-US" sz="3200" dirty="0" err="1" smtClean="0"/>
            <a:t>Parva</a:t>
          </a:r>
          <a:r>
            <a:rPr lang="en-US" sz="3200" dirty="0" smtClean="0"/>
            <a:t>)</a:t>
          </a:r>
          <a:endParaRPr lang="en-US" sz="3200" dirty="0"/>
        </a:p>
      </dgm:t>
    </dgm:pt>
    <dgm:pt modelId="{19099F72-6AB0-4D82-B672-8FF4B123D6E0}" type="parTrans" cxnId="{0D92CE80-F4B6-4252-9EB0-E382956CD9E2}">
      <dgm:prSet/>
      <dgm:spPr/>
      <dgm:t>
        <a:bodyPr/>
        <a:lstStyle/>
        <a:p>
          <a:endParaRPr lang="en-US"/>
        </a:p>
      </dgm:t>
    </dgm:pt>
    <dgm:pt modelId="{E0F16060-9B8D-4795-A213-1E9D64D889F7}" type="sibTrans" cxnId="{0D92CE80-F4B6-4252-9EB0-E382956CD9E2}">
      <dgm:prSet/>
      <dgm:spPr/>
      <dgm:t>
        <a:bodyPr/>
        <a:lstStyle/>
        <a:p>
          <a:endParaRPr lang="en-US"/>
        </a:p>
      </dgm:t>
    </dgm:pt>
    <dgm:pt modelId="{9D437029-6BB0-4A21-B4F4-D16C681047B7}">
      <dgm:prSet phldrT="[Text]" custT="1"/>
      <dgm:spPr/>
      <dgm:t>
        <a:bodyPr/>
        <a:lstStyle/>
        <a:p>
          <a:r>
            <a:rPr lang="en-US" sz="2400" b="1" dirty="0" smtClean="0"/>
            <a:t>Eternal Festivals</a:t>
          </a:r>
          <a:endParaRPr lang="en-US" sz="2800" b="1" dirty="0" smtClean="0"/>
        </a:p>
        <a:p>
          <a:r>
            <a:rPr lang="en-US" sz="2000" dirty="0" smtClean="0"/>
            <a:t>{</a:t>
          </a:r>
          <a:r>
            <a:rPr lang="en-US" sz="1800" dirty="0" smtClean="0"/>
            <a:t>Celebrated ALWAYS</a:t>
          </a:r>
          <a:r>
            <a:rPr lang="en-US" sz="2000" dirty="0" smtClean="0"/>
            <a:t>}</a:t>
          </a:r>
          <a:endParaRPr lang="en-US" sz="2000" dirty="0"/>
        </a:p>
      </dgm:t>
    </dgm:pt>
    <dgm:pt modelId="{43F3D2F6-AC66-4EB6-99EF-C59590A165FF}" type="parTrans" cxnId="{6376E895-F86F-4F88-8BEF-335D8B64854C}">
      <dgm:prSet/>
      <dgm:spPr/>
      <dgm:t>
        <a:bodyPr/>
        <a:lstStyle/>
        <a:p>
          <a:endParaRPr lang="en-US"/>
        </a:p>
      </dgm:t>
    </dgm:pt>
    <dgm:pt modelId="{32E59A74-25C3-4D21-96A4-811D1441FE12}" type="sibTrans" cxnId="{6376E895-F86F-4F88-8BEF-335D8B64854C}">
      <dgm:prSet/>
      <dgm:spPr/>
      <dgm:t>
        <a:bodyPr/>
        <a:lstStyle/>
        <a:p>
          <a:endParaRPr lang="en-US"/>
        </a:p>
      </dgm:t>
    </dgm:pt>
    <dgm:pt modelId="{7F014EDF-E0EB-4D14-BE72-C92E1C815024}">
      <dgm:prSet phldrT="[Text]" custT="1"/>
      <dgm:spPr/>
      <dgm:t>
        <a:bodyPr/>
        <a:lstStyle/>
        <a:p>
          <a:r>
            <a:rPr lang="en-US" sz="2400" b="1" dirty="0" smtClean="0"/>
            <a:t>Event-Based Festivals</a:t>
          </a:r>
        </a:p>
        <a:p>
          <a:r>
            <a:rPr lang="en-US" sz="1600" dirty="0" smtClean="0"/>
            <a:t>{</a:t>
          </a:r>
          <a:r>
            <a:rPr lang="en-US" sz="1800" dirty="0" smtClean="0"/>
            <a:t>Celebrated in PARTICULAR Period of Time</a:t>
          </a:r>
          <a:r>
            <a:rPr lang="en-US" sz="1600" dirty="0" smtClean="0"/>
            <a:t>}</a:t>
          </a:r>
          <a:endParaRPr lang="en-US" sz="1600" dirty="0"/>
        </a:p>
      </dgm:t>
    </dgm:pt>
    <dgm:pt modelId="{1B6D033B-D031-4EAB-8D17-1433CC4D8C6C}" type="parTrans" cxnId="{9D8629EB-1390-47C1-93B7-BCF33804ABF2}">
      <dgm:prSet/>
      <dgm:spPr/>
      <dgm:t>
        <a:bodyPr/>
        <a:lstStyle/>
        <a:p>
          <a:endParaRPr lang="en-US"/>
        </a:p>
      </dgm:t>
    </dgm:pt>
    <dgm:pt modelId="{B32D9D7B-61AF-4C56-8070-1A61114BAB29}" type="sibTrans" cxnId="{9D8629EB-1390-47C1-93B7-BCF33804ABF2}">
      <dgm:prSet/>
      <dgm:spPr/>
      <dgm:t>
        <a:bodyPr/>
        <a:lstStyle/>
        <a:p>
          <a:endParaRPr lang="en-US"/>
        </a:p>
      </dgm:t>
    </dgm:pt>
    <dgm:pt modelId="{449AF3CC-9DE9-4C7B-8B8D-817DF67DF8BB}" type="pres">
      <dgm:prSet presAssocID="{4D3DE82A-1F18-456C-88DE-97AD7512421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A54BFBE-5C4E-44D9-B437-6E8D30BC423F}" type="pres">
      <dgm:prSet presAssocID="{CDEC936D-EB3F-4230-94A5-C6D00B36AD24}" presName="hierRoot1" presStyleCnt="0">
        <dgm:presLayoutVars>
          <dgm:hierBranch val="init"/>
        </dgm:presLayoutVars>
      </dgm:prSet>
      <dgm:spPr/>
    </dgm:pt>
    <dgm:pt modelId="{56BBC44C-5CD4-407D-9DD2-FCFE7FD4B351}" type="pres">
      <dgm:prSet presAssocID="{CDEC936D-EB3F-4230-94A5-C6D00B36AD24}" presName="rootComposite1" presStyleCnt="0"/>
      <dgm:spPr/>
    </dgm:pt>
    <dgm:pt modelId="{86EB8C52-8724-4699-9789-521D0EA24F4A}" type="pres">
      <dgm:prSet presAssocID="{CDEC936D-EB3F-4230-94A5-C6D00B36AD24}" presName="rootText1" presStyleLbl="node0" presStyleIdx="0" presStyleCnt="1" custScaleY="38015" custLinFactNeighborX="-1182" custLinFactNeighborY="-939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E65E90-8997-4129-B1C6-40F04087010C}" type="pres">
      <dgm:prSet presAssocID="{CDEC936D-EB3F-4230-94A5-C6D00B36AD24}" presName="rootConnector1" presStyleLbl="node1" presStyleIdx="0" presStyleCnt="0"/>
      <dgm:spPr/>
    </dgm:pt>
    <dgm:pt modelId="{6ADA89CA-6A54-4AD1-A4E0-0D526F334DCD}" type="pres">
      <dgm:prSet presAssocID="{CDEC936D-EB3F-4230-94A5-C6D00B36AD24}" presName="hierChild2" presStyleCnt="0"/>
      <dgm:spPr/>
    </dgm:pt>
    <dgm:pt modelId="{69CFC329-3CB1-46AD-AF8C-B55BDA223933}" type="pres">
      <dgm:prSet presAssocID="{43F3D2F6-AC66-4EB6-99EF-C59590A165FF}" presName="Name37" presStyleLbl="parChTrans1D2" presStyleIdx="0" presStyleCnt="2"/>
      <dgm:spPr/>
    </dgm:pt>
    <dgm:pt modelId="{53A01863-8FEF-401A-95F3-E066217F51F1}" type="pres">
      <dgm:prSet presAssocID="{9D437029-6BB0-4A21-B4F4-D16C681047B7}" presName="hierRoot2" presStyleCnt="0">
        <dgm:presLayoutVars>
          <dgm:hierBranch val="init"/>
        </dgm:presLayoutVars>
      </dgm:prSet>
      <dgm:spPr/>
    </dgm:pt>
    <dgm:pt modelId="{1BEF9433-5FF8-4CC8-B9F6-7A62211BFC32}" type="pres">
      <dgm:prSet presAssocID="{9D437029-6BB0-4A21-B4F4-D16C681047B7}" presName="rootComposite" presStyleCnt="0"/>
      <dgm:spPr/>
    </dgm:pt>
    <dgm:pt modelId="{2928C6A9-DAF1-4976-911F-0666148A196D}" type="pres">
      <dgm:prSet presAssocID="{9D437029-6BB0-4A21-B4F4-D16C681047B7}" presName="rootText" presStyleLbl="node2" presStyleIdx="0" presStyleCnt="2" custScaleY="63782" custLinFactY="-12528" custLinFactNeighborX="112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DDBEB1-1492-4B32-8405-4E4751A1FFB4}" type="pres">
      <dgm:prSet presAssocID="{9D437029-6BB0-4A21-B4F4-D16C681047B7}" presName="rootConnector" presStyleLbl="node2" presStyleIdx="0" presStyleCnt="2"/>
      <dgm:spPr/>
    </dgm:pt>
    <dgm:pt modelId="{45675E19-DA30-4F4D-8DB7-2C1DD676ACFB}" type="pres">
      <dgm:prSet presAssocID="{9D437029-6BB0-4A21-B4F4-D16C681047B7}" presName="hierChild4" presStyleCnt="0"/>
      <dgm:spPr/>
    </dgm:pt>
    <dgm:pt modelId="{F404D437-FC26-458F-BF91-AB632DFC8938}" type="pres">
      <dgm:prSet presAssocID="{9D437029-6BB0-4A21-B4F4-D16C681047B7}" presName="hierChild5" presStyleCnt="0"/>
      <dgm:spPr/>
    </dgm:pt>
    <dgm:pt modelId="{DB3DC010-7DA4-4CBF-8024-3E4708EAFF1C}" type="pres">
      <dgm:prSet presAssocID="{1B6D033B-D031-4EAB-8D17-1433CC4D8C6C}" presName="Name37" presStyleLbl="parChTrans1D2" presStyleIdx="1" presStyleCnt="2"/>
      <dgm:spPr/>
    </dgm:pt>
    <dgm:pt modelId="{9ADA4F1C-BE51-4DFF-A3C6-C1E18A584C43}" type="pres">
      <dgm:prSet presAssocID="{7F014EDF-E0EB-4D14-BE72-C92E1C815024}" presName="hierRoot2" presStyleCnt="0">
        <dgm:presLayoutVars>
          <dgm:hierBranch val="init"/>
        </dgm:presLayoutVars>
      </dgm:prSet>
      <dgm:spPr/>
    </dgm:pt>
    <dgm:pt modelId="{2585B6EE-063F-4F83-9054-8423F7A0F7D4}" type="pres">
      <dgm:prSet presAssocID="{7F014EDF-E0EB-4D14-BE72-C92E1C815024}" presName="rootComposite" presStyleCnt="0"/>
      <dgm:spPr/>
    </dgm:pt>
    <dgm:pt modelId="{8722488C-0223-45BE-84E7-CB4550F91BD2}" type="pres">
      <dgm:prSet presAssocID="{7F014EDF-E0EB-4D14-BE72-C92E1C815024}" presName="rootText" presStyleLbl="node2" presStyleIdx="1" presStyleCnt="2" custScaleY="63782" custLinFactY="-12528" custLinFactNeighborX="-264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1B3A6C-7369-4E0B-8FCA-810CF328FCB9}" type="pres">
      <dgm:prSet presAssocID="{7F014EDF-E0EB-4D14-BE72-C92E1C815024}" presName="rootConnector" presStyleLbl="node2" presStyleIdx="1" presStyleCnt="2"/>
      <dgm:spPr/>
    </dgm:pt>
    <dgm:pt modelId="{2EBB71F4-639E-4CC9-AFEA-DD9FEB6A023A}" type="pres">
      <dgm:prSet presAssocID="{7F014EDF-E0EB-4D14-BE72-C92E1C815024}" presName="hierChild4" presStyleCnt="0"/>
      <dgm:spPr/>
    </dgm:pt>
    <dgm:pt modelId="{5BEAE302-0591-448A-9388-21A7BC8AB6FF}" type="pres">
      <dgm:prSet presAssocID="{7F014EDF-E0EB-4D14-BE72-C92E1C815024}" presName="hierChild5" presStyleCnt="0"/>
      <dgm:spPr/>
    </dgm:pt>
    <dgm:pt modelId="{2FAA3B59-F064-473A-8002-E10897C7A644}" type="pres">
      <dgm:prSet presAssocID="{CDEC936D-EB3F-4230-94A5-C6D00B36AD24}" presName="hierChild3" presStyleCnt="0"/>
      <dgm:spPr/>
    </dgm:pt>
  </dgm:ptLst>
  <dgm:cxnLst>
    <dgm:cxn modelId="{D25AC826-5BD6-4171-AD8A-62BFD2B1794A}" type="presOf" srcId="{9D437029-6BB0-4A21-B4F4-D16C681047B7}" destId="{ECDDBEB1-1492-4B32-8405-4E4751A1FFB4}" srcOrd="1" destOrd="0" presId="urn:microsoft.com/office/officeart/2005/8/layout/orgChart1"/>
    <dgm:cxn modelId="{9D8629EB-1390-47C1-93B7-BCF33804ABF2}" srcId="{CDEC936D-EB3F-4230-94A5-C6D00B36AD24}" destId="{7F014EDF-E0EB-4D14-BE72-C92E1C815024}" srcOrd="1" destOrd="0" parTransId="{1B6D033B-D031-4EAB-8D17-1433CC4D8C6C}" sibTransId="{B32D9D7B-61AF-4C56-8070-1A61114BAB29}"/>
    <dgm:cxn modelId="{3DFDDB92-C7FB-4BFA-9825-8FE65E6843FE}" type="presOf" srcId="{4D3DE82A-1F18-456C-88DE-97AD7512421D}" destId="{449AF3CC-9DE9-4C7B-8B8D-817DF67DF8BB}" srcOrd="0" destOrd="0" presId="urn:microsoft.com/office/officeart/2005/8/layout/orgChart1"/>
    <dgm:cxn modelId="{7C0B51B3-70A9-4BA5-8BFE-120EE632FE19}" type="presOf" srcId="{7F014EDF-E0EB-4D14-BE72-C92E1C815024}" destId="{8722488C-0223-45BE-84E7-CB4550F91BD2}" srcOrd="0" destOrd="0" presId="urn:microsoft.com/office/officeart/2005/8/layout/orgChart1"/>
    <dgm:cxn modelId="{0D92CE80-F4B6-4252-9EB0-E382956CD9E2}" srcId="{4D3DE82A-1F18-456C-88DE-97AD7512421D}" destId="{CDEC936D-EB3F-4230-94A5-C6D00B36AD24}" srcOrd="0" destOrd="0" parTransId="{19099F72-6AB0-4D82-B672-8FF4B123D6E0}" sibTransId="{E0F16060-9B8D-4795-A213-1E9D64D889F7}"/>
    <dgm:cxn modelId="{E57BBE06-D09A-4296-B0CE-0412265B4965}" type="presOf" srcId="{1B6D033B-D031-4EAB-8D17-1433CC4D8C6C}" destId="{DB3DC010-7DA4-4CBF-8024-3E4708EAFF1C}" srcOrd="0" destOrd="0" presId="urn:microsoft.com/office/officeart/2005/8/layout/orgChart1"/>
    <dgm:cxn modelId="{6376E895-F86F-4F88-8BEF-335D8B64854C}" srcId="{CDEC936D-EB3F-4230-94A5-C6D00B36AD24}" destId="{9D437029-6BB0-4A21-B4F4-D16C681047B7}" srcOrd="0" destOrd="0" parTransId="{43F3D2F6-AC66-4EB6-99EF-C59590A165FF}" sibTransId="{32E59A74-25C3-4D21-96A4-811D1441FE12}"/>
    <dgm:cxn modelId="{846C0974-7A90-4BF2-99AF-EA3F54593718}" type="presOf" srcId="{CDEC936D-EB3F-4230-94A5-C6D00B36AD24}" destId="{72E65E90-8997-4129-B1C6-40F04087010C}" srcOrd="1" destOrd="0" presId="urn:microsoft.com/office/officeart/2005/8/layout/orgChart1"/>
    <dgm:cxn modelId="{047F4D5F-FA79-483C-BB9C-A87348EA774C}" type="presOf" srcId="{9D437029-6BB0-4A21-B4F4-D16C681047B7}" destId="{2928C6A9-DAF1-4976-911F-0666148A196D}" srcOrd="0" destOrd="0" presId="urn:microsoft.com/office/officeart/2005/8/layout/orgChart1"/>
    <dgm:cxn modelId="{264BFB1D-5E87-49D7-A29E-F7EE93E1D899}" type="presOf" srcId="{7F014EDF-E0EB-4D14-BE72-C92E1C815024}" destId="{B01B3A6C-7369-4E0B-8FCA-810CF328FCB9}" srcOrd="1" destOrd="0" presId="urn:microsoft.com/office/officeart/2005/8/layout/orgChart1"/>
    <dgm:cxn modelId="{561DD24A-35B6-4C2E-BF1A-3354254F48E1}" type="presOf" srcId="{CDEC936D-EB3F-4230-94A5-C6D00B36AD24}" destId="{86EB8C52-8724-4699-9789-521D0EA24F4A}" srcOrd="0" destOrd="0" presId="urn:microsoft.com/office/officeart/2005/8/layout/orgChart1"/>
    <dgm:cxn modelId="{54EA8896-E9B2-4A6F-954D-B3753C9F5423}" type="presOf" srcId="{43F3D2F6-AC66-4EB6-99EF-C59590A165FF}" destId="{69CFC329-3CB1-46AD-AF8C-B55BDA223933}" srcOrd="0" destOrd="0" presId="urn:microsoft.com/office/officeart/2005/8/layout/orgChart1"/>
    <dgm:cxn modelId="{EB51FB1D-C740-4F36-A329-5A5AF039A44D}" type="presParOf" srcId="{449AF3CC-9DE9-4C7B-8B8D-817DF67DF8BB}" destId="{AA54BFBE-5C4E-44D9-B437-6E8D30BC423F}" srcOrd="0" destOrd="0" presId="urn:microsoft.com/office/officeart/2005/8/layout/orgChart1"/>
    <dgm:cxn modelId="{DBC51A5B-B8BE-40B1-BD2B-13E8DCC20170}" type="presParOf" srcId="{AA54BFBE-5C4E-44D9-B437-6E8D30BC423F}" destId="{56BBC44C-5CD4-407D-9DD2-FCFE7FD4B351}" srcOrd="0" destOrd="0" presId="urn:microsoft.com/office/officeart/2005/8/layout/orgChart1"/>
    <dgm:cxn modelId="{78B38507-9748-4D1D-BFA1-F9C712524383}" type="presParOf" srcId="{56BBC44C-5CD4-407D-9DD2-FCFE7FD4B351}" destId="{86EB8C52-8724-4699-9789-521D0EA24F4A}" srcOrd="0" destOrd="0" presId="urn:microsoft.com/office/officeart/2005/8/layout/orgChart1"/>
    <dgm:cxn modelId="{74074D00-BBB1-4D65-B9F8-5887C6F8340A}" type="presParOf" srcId="{56BBC44C-5CD4-407D-9DD2-FCFE7FD4B351}" destId="{72E65E90-8997-4129-B1C6-40F04087010C}" srcOrd="1" destOrd="0" presId="urn:microsoft.com/office/officeart/2005/8/layout/orgChart1"/>
    <dgm:cxn modelId="{DFE3D6AD-C66E-45EB-B5B6-7F283D7E1628}" type="presParOf" srcId="{AA54BFBE-5C4E-44D9-B437-6E8D30BC423F}" destId="{6ADA89CA-6A54-4AD1-A4E0-0D526F334DCD}" srcOrd="1" destOrd="0" presId="urn:microsoft.com/office/officeart/2005/8/layout/orgChart1"/>
    <dgm:cxn modelId="{138F79E4-2A88-4064-B5F7-1A74957AA8AA}" type="presParOf" srcId="{6ADA89CA-6A54-4AD1-A4E0-0D526F334DCD}" destId="{69CFC329-3CB1-46AD-AF8C-B55BDA223933}" srcOrd="0" destOrd="0" presId="urn:microsoft.com/office/officeart/2005/8/layout/orgChart1"/>
    <dgm:cxn modelId="{F43DE2C7-0C32-423F-8566-83FD41073059}" type="presParOf" srcId="{6ADA89CA-6A54-4AD1-A4E0-0D526F334DCD}" destId="{53A01863-8FEF-401A-95F3-E066217F51F1}" srcOrd="1" destOrd="0" presId="urn:microsoft.com/office/officeart/2005/8/layout/orgChart1"/>
    <dgm:cxn modelId="{42F662C8-D7C6-4C4B-AA72-C7275B9C0126}" type="presParOf" srcId="{53A01863-8FEF-401A-95F3-E066217F51F1}" destId="{1BEF9433-5FF8-4CC8-B9F6-7A62211BFC32}" srcOrd="0" destOrd="0" presId="urn:microsoft.com/office/officeart/2005/8/layout/orgChart1"/>
    <dgm:cxn modelId="{22B9460C-3BCF-4F22-832C-DAD6D57A85CC}" type="presParOf" srcId="{1BEF9433-5FF8-4CC8-B9F6-7A62211BFC32}" destId="{2928C6A9-DAF1-4976-911F-0666148A196D}" srcOrd="0" destOrd="0" presId="urn:microsoft.com/office/officeart/2005/8/layout/orgChart1"/>
    <dgm:cxn modelId="{AB8D1FC6-66A4-46EE-BCF3-5E28CE4BB3EE}" type="presParOf" srcId="{1BEF9433-5FF8-4CC8-B9F6-7A62211BFC32}" destId="{ECDDBEB1-1492-4B32-8405-4E4751A1FFB4}" srcOrd="1" destOrd="0" presId="urn:microsoft.com/office/officeart/2005/8/layout/orgChart1"/>
    <dgm:cxn modelId="{B93033A3-C529-493D-9D1B-B41561ABBCE7}" type="presParOf" srcId="{53A01863-8FEF-401A-95F3-E066217F51F1}" destId="{45675E19-DA30-4F4D-8DB7-2C1DD676ACFB}" srcOrd="1" destOrd="0" presId="urn:microsoft.com/office/officeart/2005/8/layout/orgChart1"/>
    <dgm:cxn modelId="{5D54546A-681D-4F29-9234-02E1396BB338}" type="presParOf" srcId="{53A01863-8FEF-401A-95F3-E066217F51F1}" destId="{F404D437-FC26-458F-BF91-AB632DFC8938}" srcOrd="2" destOrd="0" presId="urn:microsoft.com/office/officeart/2005/8/layout/orgChart1"/>
    <dgm:cxn modelId="{06F6486B-759B-44AF-96B0-7D3A3994EF22}" type="presParOf" srcId="{6ADA89CA-6A54-4AD1-A4E0-0D526F334DCD}" destId="{DB3DC010-7DA4-4CBF-8024-3E4708EAFF1C}" srcOrd="2" destOrd="0" presId="urn:microsoft.com/office/officeart/2005/8/layout/orgChart1"/>
    <dgm:cxn modelId="{81E6DF04-3FF9-4839-B63B-4EB6799CF6E1}" type="presParOf" srcId="{6ADA89CA-6A54-4AD1-A4E0-0D526F334DCD}" destId="{9ADA4F1C-BE51-4DFF-A3C6-C1E18A584C43}" srcOrd="3" destOrd="0" presId="urn:microsoft.com/office/officeart/2005/8/layout/orgChart1"/>
    <dgm:cxn modelId="{E1657644-247A-49E9-9687-F2889DDD7040}" type="presParOf" srcId="{9ADA4F1C-BE51-4DFF-A3C6-C1E18A584C43}" destId="{2585B6EE-063F-4F83-9054-8423F7A0F7D4}" srcOrd="0" destOrd="0" presId="urn:microsoft.com/office/officeart/2005/8/layout/orgChart1"/>
    <dgm:cxn modelId="{D075520C-6E48-4484-A6A1-1DF2239FD2BA}" type="presParOf" srcId="{2585B6EE-063F-4F83-9054-8423F7A0F7D4}" destId="{8722488C-0223-45BE-84E7-CB4550F91BD2}" srcOrd="0" destOrd="0" presId="urn:microsoft.com/office/officeart/2005/8/layout/orgChart1"/>
    <dgm:cxn modelId="{998DD4D4-D5E4-45F9-B3D8-C7F08D431858}" type="presParOf" srcId="{2585B6EE-063F-4F83-9054-8423F7A0F7D4}" destId="{B01B3A6C-7369-4E0B-8FCA-810CF328FCB9}" srcOrd="1" destOrd="0" presId="urn:microsoft.com/office/officeart/2005/8/layout/orgChart1"/>
    <dgm:cxn modelId="{42731DE7-1FAE-490D-9BE7-EB2BCF78DB91}" type="presParOf" srcId="{9ADA4F1C-BE51-4DFF-A3C6-C1E18A584C43}" destId="{2EBB71F4-639E-4CC9-AFEA-DD9FEB6A023A}" srcOrd="1" destOrd="0" presId="urn:microsoft.com/office/officeart/2005/8/layout/orgChart1"/>
    <dgm:cxn modelId="{DC7B018E-9F60-41EE-B168-CA023126003F}" type="presParOf" srcId="{9ADA4F1C-BE51-4DFF-A3C6-C1E18A584C43}" destId="{5BEAE302-0591-448A-9388-21A7BC8AB6FF}" srcOrd="2" destOrd="0" presId="urn:microsoft.com/office/officeart/2005/8/layout/orgChart1"/>
    <dgm:cxn modelId="{1E0A0B3D-2473-4FC0-934B-8E7CDD26D902}" type="presParOf" srcId="{AA54BFBE-5C4E-44D9-B437-6E8D30BC423F}" destId="{2FAA3B59-F064-473A-8002-E10897C7A64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264379-2958-4D85-9E93-C4EAB638FB88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104E24D5-ED52-48E7-8B57-D2581707AB6B}" type="pres">
      <dgm:prSet presAssocID="{99264379-2958-4D85-9E93-C4EAB638FB88}" presName="Name0" presStyleCnt="0">
        <dgm:presLayoutVars>
          <dgm:chMax val="2"/>
          <dgm:chPref val="2"/>
          <dgm:animLvl val="lvl"/>
        </dgm:presLayoutVars>
      </dgm:prSet>
      <dgm:spPr/>
    </dgm:pt>
  </dgm:ptLst>
  <dgm:cxnLst>
    <dgm:cxn modelId="{9FB6A319-14B2-414B-A9E6-B4E20B9EAD8B}" type="presOf" srcId="{99264379-2958-4D85-9E93-C4EAB638FB88}" destId="{104E24D5-ED52-48E7-8B57-D2581707AB6B}" srcOrd="0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56AEB3-0D21-497F-AE8C-06F555A23FED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B31296-7631-4AD8-AAA7-2485165DF8B4}">
      <dgm:prSet phldrT="[Text]" custT="1"/>
      <dgm:spPr/>
      <dgm:t>
        <a:bodyPr/>
        <a:lstStyle/>
        <a:p>
          <a:r>
            <a:rPr lang="en-US" sz="1600" dirty="0" smtClean="0"/>
            <a:t>Supreme Forbearance</a:t>
          </a:r>
          <a:endParaRPr lang="en-US" sz="1600" dirty="0"/>
        </a:p>
      </dgm:t>
    </dgm:pt>
    <dgm:pt modelId="{8809DC5B-FFC7-4EAC-936C-C0B5E68297BB}" type="parTrans" cxnId="{D2A6F61B-C496-4A21-8C76-E1227D4EA619}">
      <dgm:prSet/>
      <dgm:spPr/>
      <dgm:t>
        <a:bodyPr/>
        <a:lstStyle/>
        <a:p>
          <a:endParaRPr lang="en-US" sz="2400"/>
        </a:p>
      </dgm:t>
    </dgm:pt>
    <dgm:pt modelId="{FC283D97-9622-4243-9CF7-108EB0C185DD}" type="sibTrans" cxnId="{D2A6F61B-C496-4A21-8C76-E1227D4EA619}">
      <dgm:prSet/>
      <dgm:spPr/>
      <dgm:t>
        <a:bodyPr/>
        <a:lstStyle/>
        <a:p>
          <a:endParaRPr lang="en-US" sz="2400"/>
        </a:p>
      </dgm:t>
    </dgm:pt>
    <dgm:pt modelId="{23D34886-5704-41DB-AA86-FFF7B08C3349}">
      <dgm:prSet phldrT="[Text]" custT="1"/>
      <dgm:spPr/>
      <dgm:t>
        <a:bodyPr/>
        <a:lstStyle/>
        <a:p>
          <a:r>
            <a:rPr lang="en-US" sz="1600" dirty="0" smtClean="0"/>
            <a:t>Supreme Modesty </a:t>
          </a:r>
          <a:endParaRPr lang="en-US" sz="1600" dirty="0"/>
        </a:p>
      </dgm:t>
    </dgm:pt>
    <dgm:pt modelId="{02C5E8C8-0EC9-4564-A6DA-AF8CC3DBAEB4}" type="parTrans" cxnId="{73577EAA-080A-427C-BC8A-A71A18EE40FA}">
      <dgm:prSet/>
      <dgm:spPr/>
      <dgm:t>
        <a:bodyPr/>
        <a:lstStyle/>
        <a:p>
          <a:endParaRPr lang="en-US" sz="2400"/>
        </a:p>
      </dgm:t>
    </dgm:pt>
    <dgm:pt modelId="{5F6ED817-4CC5-4607-9047-8BA5B06559F5}" type="sibTrans" cxnId="{73577EAA-080A-427C-BC8A-A71A18EE40FA}">
      <dgm:prSet/>
      <dgm:spPr/>
      <dgm:t>
        <a:bodyPr/>
        <a:lstStyle/>
        <a:p>
          <a:endParaRPr lang="en-US" sz="2400"/>
        </a:p>
      </dgm:t>
    </dgm:pt>
    <dgm:pt modelId="{E6618D15-46C8-44DE-95EB-91E14CBC5B54}">
      <dgm:prSet phldrT="[Text]" custT="1"/>
      <dgm:spPr/>
      <dgm:t>
        <a:bodyPr/>
        <a:lstStyle/>
        <a:p>
          <a:r>
            <a:rPr lang="en-US" sz="1600" dirty="0" smtClean="0"/>
            <a:t>Supreme Straight-forwardness</a:t>
          </a:r>
          <a:endParaRPr lang="en-US" sz="1600" dirty="0"/>
        </a:p>
      </dgm:t>
    </dgm:pt>
    <dgm:pt modelId="{B33F919D-FA3B-4920-AFD0-C0F5D511F19C}" type="parTrans" cxnId="{5D158B41-87DC-48F3-80DA-BAE5B3241C18}">
      <dgm:prSet/>
      <dgm:spPr/>
      <dgm:t>
        <a:bodyPr/>
        <a:lstStyle/>
        <a:p>
          <a:endParaRPr lang="en-US" sz="2400"/>
        </a:p>
      </dgm:t>
    </dgm:pt>
    <dgm:pt modelId="{4F041961-27A7-4444-B04A-AAC18DA495D2}" type="sibTrans" cxnId="{5D158B41-87DC-48F3-80DA-BAE5B3241C18}">
      <dgm:prSet/>
      <dgm:spPr/>
      <dgm:t>
        <a:bodyPr/>
        <a:lstStyle/>
        <a:p>
          <a:endParaRPr lang="en-US" sz="2400"/>
        </a:p>
      </dgm:t>
    </dgm:pt>
    <dgm:pt modelId="{6962B500-D41A-43D8-903A-B7E01ED363EB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Kshama</a:t>
          </a:r>
          <a:endParaRPr lang="en-US" sz="1600" dirty="0"/>
        </a:p>
      </dgm:t>
    </dgm:pt>
    <dgm:pt modelId="{C7070CA6-9A28-413E-AEE6-9E36D7C0BCE8}" type="parTrans" cxnId="{80DBD89F-775A-4BD4-9683-1B860973D24F}">
      <dgm:prSet/>
      <dgm:spPr/>
      <dgm:t>
        <a:bodyPr/>
        <a:lstStyle/>
        <a:p>
          <a:endParaRPr lang="en-US" sz="2400"/>
        </a:p>
      </dgm:t>
    </dgm:pt>
    <dgm:pt modelId="{7F30ECD8-36C3-41D6-9555-0BB39A4F21A0}" type="sibTrans" cxnId="{80DBD89F-775A-4BD4-9683-1B860973D24F}">
      <dgm:prSet/>
      <dgm:spPr/>
      <dgm:t>
        <a:bodyPr/>
        <a:lstStyle/>
        <a:p>
          <a:endParaRPr lang="en-US" sz="2400"/>
        </a:p>
      </dgm:t>
    </dgm:pt>
    <dgm:pt modelId="{DF4E889E-EFAA-4724-860A-D329B52E74A1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Mardav</a:t>
          </a:r>
          <a:endParaRPr lang="en-US" sz="1600" dirty="0"/>
        </a:p>
      </dgm:t>
    </dgm:pt>
    <dgm:pt modelId="{0B9E4522-E194-4AED-8EC2-EEC4F7C507F6}" type="parTrans" cxnId="{D62CA8E5-C9DB-476F-A7DB-625875034BA0}">
      <dgm:prSet/>
      <dgm:spPr/>
      <dgm:t>
        <a:bodyPr/>
        <a:lstStyle/>
        <a:p>
          <a:endParaRPr lang="en-US" sz="2400"/>
        </a:p>
      </dgm:t>
    </dgm:pt>
    <dgm:pt modelId="{3D43A14F-F47A-497A-85D0-DD5AE3481708}" type="sibTrans" cxnId="{D62CA8E5-C9DB-476F-A7DB-625875034BA0}">
      <dgm:prSet/>
      <dgm:spPr/>
      <dgm:t>
        <a:bodyPr/>
        <a:lstStyle/>
        <a:p>
          <a:endParaRPr lang="en-US" sz="2400"/>
        </a:p>
      </dgm:t>
    </dgm:pt>
    <dgm:pt modelId="{12556D16-DD43-4C70-853E-870C8B324EAC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Aarjav</a:t>
          </a:r>
          <a:endParaRPr lang="en-US" sz="1600" dirty="0"/>
        </a:p>
      </dgm:t>
    </dgm:pt>
    <dgm:pt modelId="{A755B975-917C-4E17-8118-51A8D4E32B18}" type="parTrans" cxnId="{967A43B5-CB64-45A1-A24E-3BF2A5D1B27D}">
      <dgm:prSet/>
      <dgm:spPr/>
      <dgm:t>
        <a:bodyPr/>
        <a:lstStyle/>
        <a:p>
          <a:endParaRPr lang="en-US" sz="2400"/>
        </a:p>
      </dgm:t>
    </dgm:pt>
    <dgm:pt modelId="{6FFCD58A-B5EA-421A-8B78-A2BC53182217}" type="sibTrans" cxnId="{967A43B5-CB64-45A1-A24E-3BF2A5D1B27D}">
      <dgm:prSet/>
      <dgm:spPr/>
      <dgm:t>
        <a:bodyPr/>
        <a:lstStyle/>
        <a:p>
          <a:endParaRPr lang="en-US" sz="2400"/>
        </a:p>
      </dgm:t>
    </dgm:pt>
    <dgm:pt modelId="{9DD31F37-6B1A-4CE9-A2B6-959511AFD369}">
      <dgm:prSet phldrT="[Text]" custT="1"/>
      <dgm:spPr/>
      <dgm:t>
        <a:bodyPr/>
        <a:lstStyle/>
        <a:p>
          <a:r>
            <a:rPr lang="en-US" sz="1600" dirty="0" smtClean="0"/>
            <a:t>Supreme Contentment </a:t>
          </a:r>
          <a:endParaRPr lang="en-US" sz="1600" dirty="0"/>
        </a:p>
      </dgm:t>
    </dgm:pt>
    <dgm:pt modelId="{1643F9BF-4E48-4A88-861F-AEE9A4E04F26}" type="parTrans" cxnId="{A6CCD1B1-E868-4705-8257-61F8595C575B}">
      <dgm:prSet/>
      <dgm:spPr/>
      <dgm:t>
        <a:bodyPr/>
        <a:lstStyle/>
        <a:p>
          <a:endParaRPr lang="en-US" sz="2400"/>
        </a:p>
      </dgm:t>
    </dgm:pt>
    <dgm:pt modelId="{A6BC41E2-D555-42D7-8D8F-1F8E81D58486}" type="sibTrans" cxnId="{A6CCD1B1-E868-4705-8257-61F8595C575B}">
      <dgm:prSet/>
      <dgm:spPr/>
      <dgm:t>
        <a:bodyPr/>
        <a:lstStyle/>
        <a:p>
          <a:endParaRPr lang="en-US" sz="2400"/>
        </a:p>
      </dgm:t>
    </dgm:pt>
    <dgm:pt modelId="{0B7E73EC-E459-4064-806B-913F4693A647}">
      <dgm:prSet phldrT="[Text]" custT="1"/>
      <dgm:spPr/>
      <dgm:t>
        <a:bodyPr/>
        <a:lstStyle/>
        <a:p>
          <a:r>
            <a:rPr lang="en-US" sz="1600" dirty="0" smtClean="0"/>
            <a:t>Supreme Truth</a:t>
          </a:r>
          <a:endParaRPr lang="en-US" sz="1600" dirty="0"/>
        </a:p>
      </dgm:t>
    </dgm:pt>
    <dgm:pt modelId="{07AF7BB2-9DBB-40A4-86B5-5F4AB16D0858}" type="parTrans" cxnId="{785C55E8-BF5A-414D-A3A9-B43AAFA27ED5}">
      <dgm:prSet/>
      <dgm:spPr/>
      <dgm:t>
        <a:bodyPr/>
        <a:lstStyle/>
        <a:p>
          <a:endParaRPr lang="en-US" sz="2400"/>
        </a:p>
      </dgm:t>
    </dgm:pt>
    <dgm:pt modelId="{2E0165CA-9414-4D9B-9419-F175001C3301}" type="sibTrans" cxnId="{785C55E8-BF5A-414D-A3A9-B43AAFA27ED5}">
      <dgm:prSet/>
      <dgm:spPr/>
      <dgm:t>
        <a:bodyPr/>
        <a:lstStyle/>
        <a:p>
          <a:endParaRPr lang="en-US" sz="2400"/>
        </a:p>
      </dgm:t>
    </dgm:pt>
    <dgm:pt modelId="{9BDB3C1E-A9CE-421D-A4A4-F00799FA60ED}">
      <dgm:prSet phldrT="[Text]" custT="1"/>
      <dgm:spPr/>
      <dgm:t>
        <a:bodyPr/>
        <a:lstStyle/>
        <a:p>
          <a:r>
            <a:rPr lang="en-US" sz="1600" dirty="0" smtClean="0"/>
            <a:t>Supreme Self-Restraint </a:t>
          </a:r>
          <a:endParaRPr lang="en-US" sz="1600" dirty="0"/>
        </a:p>
      </dgm:t>
    </dgm:pt>
    <dgm:pt modelId="{15C0CADC-9545-4579-A8B0-3A28F40B3A44}" type="parTrans" cxnId="{7DD2E096-27B0-4E3F-897E-08BB0B4501F4}">
      <dgm:prSet/>
      <dgm:spPr/>
      <dgm:t>
        <a:bodyPr/>
        <a:lstStyle/>
        <a:p>
          <a:endParaRPr lang="en-US" sz="2400"/>
        </a:p>
      </dgm:t>
    </dgm:pt>
    <dgm:pt modelId="{A24FDAE7-7502-4DBC-8C06-9405718B4C06}" type="sibTrans" cxnId="{7DD2E096-27B0-4E3F-897E-08BB0B4501F4}">
      <dgm:prSet/>
      <dgm:spPr/>
      <dgm:t>
        <a:bodyPr/>
        <a:lstStyle/>
        <a:p>
          <a:endParaRPr lang="en-US" sz="2400"/>
        </a:p>
      </dgm:t>
    </dgm:pt>
    <dgm:pt modelId="{038C74D8-1D3C-4C88-BD63-0E0B94B87D3D}">
      <dgm:prSet phldrT="[Text]" custT="1"/>
      <dgm:spPr/>
      <dgm:t>
        <a:bodyPr/>
        <a:lstStyle/>
        <a:p>
          <a:r>
            <a:rPr lang="en-US" sz="1600" dirty="0" smtClean="0"/>
            <a:t>Supreme Austerity </a:t>
          </a:r>
          <a:endParaRPr lang="en-US" sz="1600" dirty="0"/>
        </a:p>
      </dgm:t>
    </dgm:pt>
    <dgm:pt modelId="{3E794350-283F-4BA9-964B-971F440AAED8}" type="parTrans" cxnId="{6AC7A2C5-A370-40CD-B206-52504C3D0533}">
      <dgm:prSet/>
      <dgm:spPr/>
      <dgm:t>
        <a:bodyPr/>
        <a:lstStyle/>
        <a:p>
          <a:endParaRPr lang="en-US" sz="2400"/>
        </a:p>
      </dgm:t>
    </dgm:pt>
    <dgm:pt modelId="{A30EED83-EB9E-4304-B519-5EB0734B8F76}" type="sibTrans" cxnId="{6AC7A2C5-A370-40CD-B206-52504C3D0533}">
      <dgm:prSet/>
      <dgm:spPr/>
      <dgm:t>
        <a:bodyPr/>
        <a:lstStyle/>
        <a:p>
          <a:endParaRPr lang="en-US" sz="2400"/>
        </a:p>
      </dgm:t>
    </dgm:pt>
    <dgm:pt modelId="{20FB659B-AED9-48CB-B6CA-559F21A8DF91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Shaunch</a:t>
          </a:r>
          <a:endParaRPr lang="en-US" sz="1600" dirty="0"/>
        </a:p>
      </dgm:t>
    </dgm:pt>
    <dgm:pt modelId="{C22989F1-E841-4918-A420-A63B6B3562C5}" type="parTrans" cxnId="{EEDD1F51-CE0B-4300-90E1-0111470C3B08}">
      <dgm:prSet/>
      <dgm:spPr/>
      <dgm:t>
        <a:bodyPr/>
        <a:lstStyle/>
        <a:p>
          <a:endParaRPr lang="en-US" sz="2400"/>
        </a:p>
      </dgm:t>
    </dgm:pt>
    <dgm:pt modelId="{C4BAB372-6CC1-4CD2-B545-7F0BB9AB17E1}" type="sibTrans" cxnId="{EEDD1F51-CE0B-4300-90E1-0111470C3B08}">
      <dgm:prSet/>
      <dgm:spPr/>
      <dgm:t>
        <a:bodyPr/>
        <a:lstStyle/>
        <a:p>
          <a:endParaRPr lang="en-US" sz="2400"/>
        </a:p>
      </dgm:t>
    </dgm:pt>
    <dgm:pt modelId="{3FE224CF-ED9F-4725-A3F3-FB581334F533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Satya</a:t>
          </a:r>
          <a:endParaRPr lang="en-US" sz="1600" dirty="0"/>
        </a:p>
      </dgm:t>
    </dgm:pt>
    <dgm:pt modelId="{B79A1AC1-3B42-4D91-A282-E27FC4575893}" type="parTrans" cxnId="{5693E8E6-86C5-4450-8B69-8BC996DD626D}">
      <dgm:prSet/>
      <dgm:spPr/>
      <dgm:t>
        <a:bodyPr/>
        <a:lstStyle/>
        <a:p>
          <a:endParaRPr lang="en-US" sz="2400"/>
        </a:p>
      </dgm:t>
    </dgm:pt>
    <dgm:pt modelId="{EC90E3B5-5477-4298-A4BF-A4EDD32CAE59}" type="sibTrans" cxnId="{5693E8E6-86C5-4450-8B69-8BC996DD626D}">
      <dgm:prSet/>
      <dgm:spPr/>
      <dgm:t>
        <a:bodyPr/>
        <a:lstStyle/>
        <a:p>
          <a:endParaRPr lang="en-US" sz="2400"/>
        </a:p>
      </dgm:t>
    </dgm:pt>
    <dgm:pt modelId="{A9239535-DC8C-40D0-9947-2927412950D6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Sanyam</a:t>
          </a:r>
          <a:endParaRPr lang="en-US" sz="1600" dirty="0"/>
        </a:p>
      </dgm:t>
    </dgm:pt>
    <dgm:pt modelId="{99E1364F-3A01-4E3C-B595-44F1AA327266}" type="parTrans" cxnId="{14853603-B769-417B-B181-65A9F321C792}">
      <dgm:prSet/>
      <dgm:spPr/>
      <dgm:t>
        <a:bodyPr/>
        <a:lstStyle/>
        <a:p>
          <a:endParaRPr lang="en-US" sz="2400"/>
        </a:p>
      </dgm:t>
    </dgm:pt>
    <dgm:pt modelId="{731EC66B-B34E-438A-90CE-2E9F7F199BE2}" type="sibTrans" cxnId="{14853603-B769-417B-B181-65A9F321C792}">
      <dgm:prSet/>
      <dgm:spPr/>
      <dgm:t>
        <a:bodyPr/>
        <a:lstStyle/>
        <a:p>
          <a:endParaRPr lang="en-US" sz="2400"/>
        </a:p>
      </dgm:t>
    </dgm:pt>
    <dgm:pt modelId="{D027C5E3-73B4-4FD8-9D2F-0ECE27625FA4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Tap</a:t>
          </a:r>
          <a:endParaRPr lang="en-US" sz="1600" dirty="0"/>
        </a:p>
      </dgm:t>
    </dgm:pt>
    <dgm:pt modelId="{3C653E91-9941-4119-B03C-991CB98140EC}" type="parTrans" cxnId="{3174F4EF-A979-4913-AE1F-BDCE90791984}">
      <dgm:prSet/>
      <dgm:spPr/>
      <dgm:t>
        <a:bodyPr/>
        <a:lstStyle/>
        <a:p>
          <a:endParaRPr lang="en-US" sz="2400"/>
        </a:p>
      </dgm:t>
    </dgm:pt>
    <dgm:pt modelId="{96F20867-94BD-4156-AE9E-F83B401C5B7C}" type="sibTrans" cxnId="{3174F4EF-A979-4913-AE1F-BDCE90791984}">
      <dgm:prSet/>
      <dgm:spPr/>
      <dgm:t>
        <a:bodyPr/>
        <a:lstStyle/>
        <a:p>
          <a:endParaRPr lang="en-US" sz="2400"/>
        </a:p>
      </dgm:t>
    </dgm:pt>
    <dgm:pt modelId="{09FF11B5-9633-496A-8E9F-02A35A00B10A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Tyag</a:t>
          </a:r>
          <a:endParaRPr lang="en-US" sz="1600" dirty="0"/>
        </a:p>
      </dgm:t>
    </dgm:pt>
    <dgm:pt modelId="{981C0DDC-1243-4B71-9FEE-11E036D8C67F}" type="parTrans" cxnId="{13DB119D-CC37-447C-99BF-A0147FEA2969}">
      <dgm:prSet/>
      <dgm:spPr/>
      <dgm:t>
        <a:bodyPr/>
        <a:lstStyle/>
        <a:p>
          <a:endParaRPr lang="en-US" sz="2400"/>
        </a:p>
      </dgm:t>
    </dgm:pt>
    <dgm:pt modelId="{8BCDC8A8-D123-40CD-A1DF-795B246BF3DB}" type="sibTrans" cxnId="{13DB119D-CC37-447C-99BF-A0147FEA2969}">
      <dgm:prSet/>
      <dgm:spPr/>
      <dgm:t>
        <a:bodyPr/>
        <a:lstStyle/>
        <a:p>
          <a:endParaRPr lang="en-US" sz="2400"/>
        </a:p>
      </dgm:t>
    </dgm:pt>
    <dgm:pt modelId="{0303B199-ADA6-4786-AABA-6AED960CB980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Aakinchanya</a:t>
          </a:r>
          <a:endParaRPr lang="en-US" sz="1600" dirty="0"/>
        </a:p>
      </dgm:t>
    </dgm:pt>
    <dgm:pt modelId="{81DB8FB5-B158-4FEE-BBD9-59FEE1301A14}" type="parTrans" cxnId="{E954A54C-A7D4-44DE-A8AA-97854942C564}">
      <dgm:prSet/>
      <dgm:spPr/>
      <dgm:t>
        <a:bodyPr/>
        <a:lstStyle/>
        <a:p>
          <a:endParaRPr lang="en-US" sz="2400"/>
        </a:p>
      </dgm:t>
    </dgm:pt>
    <dgm:pt modelId="{C211F4AC-33EE-43D9-9A9D-BD4495A6C08E}" type="sibTrans" cxnId="{E954A54C-A7D4-44DE-A8AA-97854942C564}">
      <dgm:prSet/>
      <dgm:spPr/>
      <dgm:t>
        <a:bodyPr/>
        <a:lstStyle/>
        <a:p>
          <a:endParaRPr lang="en-US" sz="2400"/>
        </a:p>
      </dgm:t>
    </dgm:pt>
    <dgm:pt modelId="{C055E474-317A-4C8B-88DA-480DD7FBB0AA}">
      <dgm:prSet phldrT="[Text]" custT="1"/>
      <dgm:spPr/>
      <dgm:t>
        <a:bodyPr/>
        <a:lstStyle/>
        <a:p>
          <a:r>
            <a:rPr lang="en-US" sz="1600" dirty="0" err="1" smtClean="0"/>
            <a:t>Uttam</a:t>
          </a:r>
          <a:r>
            <a:rPr lang="en-US" sz="1600" dirty="0" smtClean="0"/>
            <a:t> </a:t>
          </a:r>
          <a:r>
            <a:rPr lang="en-US" sz="1600" dirty="0" err="1" smtClean="0"/>
            <a:t>Brahmacharya</a:t>
          </a:r>
          <a:endParaRPr lang="en-US" sz="1600" dirty="0"/>
        </a:p>
      </dgm:t>
    </dgm:pt>
    <dgm:pt modelId="{76E90BC6-AC08-444A-93EA-A53BB7B042C1}" type="parTrans" cxnId="{E4AED7B7-06AE-4621-A5F5-8485E801C928}">
      <dgm:prSet/>
      <dgm:spPr/>
      <dgm:t>
        <a:bodyPr/>
        <a:lstStyle/>
        <a:p>
          <a:endParaRPr lang="en-US" sz="2400"/>
        </a:p>
      </dgm:t>
    </dgm:pt>
    <dgm:pt modelId="{1A9C83D0-E6C3-44D3-A9DA-7891549CB117}" type="sibTrans" cxnId="{E4AED7B7-06AE-4621-A5F5-8485E801C928}">
      <dgm:prSet/>
      <dgm:spPr/>
      <dgm:t>
        <a:bodyPr/>
        <a:lstStyle/>
        <a:p>
          <a:endParaRPr lang="en-US" sz="2400"/>
        </a:p>
      </dgm:t>
    </dgm:pt>
    <dgm:pt modelId="{F868D883-DFEF-47EA-98CC-B19209A57F5A}">
      <dgm:prSet phldrT="[Text]" custT="1"/>
      <dgm:spPr/>
      <dgm:t>
        <a:bodyPr/>
        <a:lstStyle/>
        <a:p>
          <a:r>
            <a:rPr lang="en-US" sz="1600" dirty="0" smtClean="0"/>
            <a:t>Supreme renunciation </a:t>
          </a:r>
          <a:endParaRPr lang="en-US" sz="1600" dirty="0"/>
        </a:p>
      </dgm:t>
    </dgm:pt>
    <dgm:pt modelId="{AF14C0DF-5349-4B1D-9CE2-F2621B06E048}" type="parTrans" cxnId="{9CC081AD-53C6-4E0F-9EF5-8B6E01247DAA}">
      <dgm:prSet/>
      <dgm:spPr/>
      <dgm:t>
        <a:bodyPr/>
        <a:lstStyle/>
        <a:p>
          <a:endParaRPr lang="en-US" sz="2400"/>
        </a:p>
      </dgm:t>
    </dgm:pt>
    <dgm:pt modelId="{2E8AFD1F-524B-469B-871D-8F2E0AAC405D}" type="sibTrans" cxnId="{9CC081AD-53C6-4E0F-9EF5-8B6E01247DAA}">
      <dgm:prSet/>
      <dgm:spPr/>
      <dgm:t>
        <a:bodyPr/>
        <a:lstStyle/>
        <a:p>
          <a:endParaRPr lang="en-US" sz="2400"/>
        </a:p>
      </dgm:t>
    </dgm:pt>
    <dgm:pt modelId="{E1968178-06FA-417E-83F5-3180387BF3E7}">
      <dgm:prSet phldrT="[Text]" custT="1"/>
      <dgm:spPr/>
      <dgm:t>
        <a:bodyPr/>
        <a:lstStyle/>
        <a:p>
          <a:r>
            <a:rPr lang="en-US" sz="1600" dirty="0" smtClean="0"/>
            <a:t>Supreme Possession less-ness </a:t>
          </a:r>
          <a:endParaRPr lang="en-US" sz="1600" dirty="0"/>
        </a:p>
      </dgm:t>
    </dgm:pt>
    <dgm:pt modelId="{6EA19FCB-E3FB-4A7A-B142-CA8D4F701C83}" type="parTrans" cxnId="{B5A51E76-279E-4697-B596-7F07E64E0ECC}">
      <dgm:prSet/>
      <dgm:spPr/>
      <dgm:t>
        <a:bodyPr/>
        <a:lstStyle/>
        <a:p>
          <a:endParaRPr lang="en-US" sz="2400"/>
        </a:p>
      </dgm:t>
    </dgm:pt>
    <dgm:pt modelId="{02561690-4336-40C5-B0E3-E91A113118ED}" type="sibTrans" cxnId="{B5A51E76-279E-4697-B596-7F07E64E0ECC}">
      <dgm:prSet/>
      <dgm:spPr/>
      <dgm:t>
        <a:bodyPr/>
        <a:lstStyle/>
        <a:p>
          <a:endParaRPr lang="en-US" sz="2400"/>
        </a:p>
      </dgm:t>
    </dgm:pt>
    <dgm:pt modelId="{65953F9E-6FB4-45B5-B759-B9702C60CF6F}">
      <dgm:prSet phldrT="[Text]" custT="1"/>
      <dgm:spPr/>
      <dgm:t>
        <a:bodyPr/>
        <a:lstStyle/>
        <a:p>
          <a:r>
            <a:rPr lang="en-US" sz="1600" dirty="0" smtClean="0"/>
            <a:t>Supreme Celibacy </a:t>
          </a:r>
          <a:endParaRPr lang="en-US" sz="1600" dirty="0"/>
        </a:p>
      </dgm:t>
    </dgm:pt>
    <dgm:pt modelId="{883BC9F5-86F5-4C0C-8B70-44BBFE805DAA}" type="parTrans" cxnId="{A6730754-06A4-487A-B9B9-DCE674F3792D}">
      <dgm:prSet/>
      <dgm:spPr/>
      <dgm:t>
        <a:bodyPr/>
        <a:lstStyle/>
        <a:p>
          <a:endParaRPr lang="en-US" sz="2400"/>
        </a:p>
      </dgm:t>
    </dgm:pt>
    <dgm:pt modelId="{BEBA7B12-63D4-4D46-A85A-F795EB0E62E7}" type="sibTrans" cxnId="{A6730754-06A4-487A-B9B9-DCE674F3792D}">
      <dgm:prSet/>
      <dgm:spPr/>
      <dgm:t>
        <a:bodyPr/>
        <a:lstStyle/>
        <a:p>
          <a:endParaRPr lang="en-US" sz="2400"/>
        </a:p>
      </dgm:t>
    </dgm:pt>
    <dgm:pt modelId="{39FD97D1-BD43-4C54-9967-5521AE85B4C5}" type="pres">
      <dgm:prSet presAssocID="{4E56AEB3-0D21-497F-AE8C-06F555A23FED}" presName="Name0" presStyleCnt="0">
        <dgm:presLayoutVars>
          <dgm:dir/>
          <dgm:animLvl val="lvl"/>
          <dgm:resizeHandles val="exact"/>
        </dgm:presLayoutVars>
      </dgm:prSet>
      <dgm:spPr/>
    </dgm:pt>
    <dgm:pt modelId="{7724911E-C967-47ED-A603-3F31D1CB4254}" type="pres">
      <dgm:prSet presAssocID="{18B31296-7631-4AD8-AAA7-2485165DF8B4}" presName="vertFlow" presStyleCnt="0"/>
      <dgm:spPr/>
    </dgm:pt>
    <dgm:pt modelId="{75DFC221-C224-4D31-808C-0DE7F9155006}" type="pres">
      <dgm:prSet presAssocID="{18B31296-7631-4AD8-AAA7-2485165DF8B4}" presName="header" presStyleLbl="node1" presStyleIdx="0" presStyleCnt="2"/>
      <dgm:spPr/>
      <dgm:t>
        <a:bodyPr/>
        <a:lstStyle/>
        <a:p>
          <a:endParaRPr lang="en-US"/>
        </a:p>
      </dgm:t>
    </dgm:pt>
    <dgm:pt modelId="{DC0FCB66-EDBA-483C-8917-67A8F28E05D5}" type="pres">
      <dgm:prSet presAssocID="{02C5E8C8-0EC9-4564-A6DA-AF8CC3DBAEB4}" presName="parTrans" presStyleLbl="sibTrans2D1" presStyleIdx="0" presStyleCnt="18"/>
      <dgm:spPr/>
    </dgm:pt>
    <dgm:pt modelId="{4D68D325-8E5C-4B3E-9A54-3FD286DDA0E5}" type="pres">
      <dgm:prSet presAssocID="{23D34886-5704-41DB-AA86-FFF7B08C3349}" presName="child" presStyleLbl="alignAccFollowNode1" presStyleIdx="0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D734AD-2C9E-4B98-8F7C-794318F7E200}" type="pres">
      <dgm:prSet presAssocID="{5F6ED817-4CC5-4607-9047-8BA5B06559F5}" presName="sibTrans" presStyleLbl="sibTrans2D1" presStyleIdx="1" presStyleCnt="18"/>
      <dgm:spPr/>
    </dgm:pt>
    <dgm:pt modelId="{A2FB1498-6EF9-4B85-87A3-97635C56AB24}" type="pres">
      <dgm:prSet presAssocID="{E6618D15-46C8-44DE-95EB-91E14CBC5B54}" presName="child" presStyleLbl="alignAccFollowNode1" presStyleIdx="1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C52687-A000-4731-A1F7-D28D3B198E55}" type="pres">
      <dgm:prSet presAssocID="{4F041961-27A7-4444-B04A-AAC18DA495D2}" presName="sibTrans" presStyleLbl="sibTrans2D1" presStyleIdx="2" presStyleCnt="18"/>
      <dgm:spPr/>
    </dgm:pt>
    <dgm:pt modelId="{7BF3B615-AF9A-44C5-8E48-A0A5ED5E6DCB}" type="pres">
      <dgm:prSet presAssocID="{9DD31F37-6B1A-4CE9-A2B6-959511AFD369}" presName="child" presStyleLbl="alignAccFollowNode1" presStyleIdx="2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6044F-44EF-4B9D-B443-105A2A7E00F6}" type="pres">
      <dgm:prSet presAssocID="{A6BC41E2-D555-42D7-8D8F-1F8E81D58486}" presName="sibTrans" presStyleLbl="sibTrans2D1" presStyleIdx="3" presStyleCnt="18"/>
      <dgm:spPr/>
    </dgm:pt>
    <dgm:pt modelId="{26E50BD8-B3D6-4182-8E8F-D8AE3A815D5B}" type="pres">
      <dgm:prSet presAssocID="{0B7E73EC-E459-4064-806B-913F4693A647}" presName="child" presStyleLbl="alignAccFollowNode1" presStyleIdx="3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BCB9C-6F3B-49CC-A291-2F6AF4CD9745}" type="pres">
      <dgm:prSet presAssocID="{2E0165CA-9414-4D9B-9419-F175001C3301}" presName="sibTrans" presStyleLbl="sibTrans2D1" presStyleIdx="4" presStyleCnt="18"/>
      <dgm:spPr/>
    </dgm:pt>
    <dgm:pt modelId="{C6B8199D-38D5-4E7A-96B4-7E49E4F45725}" type="pres">
      <dgm:prSet presAssocID="{9BDB3C1E-A9CE-421D-A4A4-F00799FA60ED}" presName="child" presStyleLbl="alignAccFollowNode1" presStyleIdx="4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404B5-1F5F-475C-80D0-BD7E7D07629A}" type="pres">
      <dgm:prSet presAssocID="{A24FDAE7-7502-4DBC-8C06-9405718B4C06}" presName="sibTrans" presStyleLbl="sibTrans2D1" presStyleIdx="5" presStyleCnt="18"/>
      <dgm:spPr/>
    </dgm:pt>
    <dgm:pt modelId="{D8DBF48F-FA95-4089-A1CA-D825BB9F3018}" type="pres">
      <dgm:prSet presAssocID="{038C74D8-1D3C-4C88-BD63-0E0B94B87D3D}" presName="child" presStyleLbl="alignAccFollowNode1" presStyleIdx="5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8DFF7-FAE3-49A6-A7E5-78D19ECDCD84}" type="pres">
      <dgm:prSet presAssocID="{A30EED83-EB9E-4304-B519-5EB0734B8F76}" presName="sibTrans" presStyleLbl="sibTrans2D1" presStyleIdx="6" presStyleCnt="18"/>
      <dgm:spPr/>
    </dgm:pt>
    <dgm:pt modelId="{10CE521E-A7A0-4CE7-A7F2-FD367050334D}" type="pres">
      <dgm:prSet presAssocID="{F868D883-DFEF-47EA-98CC-B19209A57F5A}" presName="child" presStyleLbl="alignAccFollowNode1" presStyleIdx="6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88DE7E-3C41-42BE-AAC1-FB501BCAAB57}" type="pres">
      <dgm:prSet presAssocID="{2E8AFD1F-524B-469B-871D-8F2E0AAC405D}" presName="sibTrans" presStyleLbl="sibTrans2D1" presStyleIdx="7" presStyleCnt="18"/>
      <dgm:spPr/>
    </dgm:pt>
    <dgm:pt modelId="{956BBF01-77FC-49DB-8DAA-A6E0D415D102}" type="pres">
      <dgm:prSet presAssocID="{E1968178-06FA-417E-83F5-3180387BF3E7}" presName="child" presStyleLbl="alignAccFollowNode1" presStyleIdx="7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FD7904-5605-4EFC-A1FB-E73D7055C123}" type="pres">
      <dgm:prSet presAssocID="{02561690-4336-40C5-B0E3-E91A113118ED}" presName="sibTrans" presStyleLbl="sibTrans2D1" presStyleIdx="8" presStyleCnt="18"/>
      <dgm:spPr/>
    </dgm:pt>
    <dgm:pt modelId="{7C21342D-D210-4381-90F8-0581D56CE917}" type="pres">
      <dgm:prSet presAssocID="{65953F9E-6FB4-45B5-B759-B9702C60CF6F}" presName="child" presStyleLbl="alignAccFollowNode1" presStyleIdx="8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46FA61-B509-41C8-97C5-3CC6145D040E}" type="pres">
      <dgm:prSet presAssocID="{18B31296-7631-4AD8-AAA7-2485165DF8B4}" presName="hSp" presStyleCnt="0"/>
      <dgm:spPr/>
    </dgm:pt>
    <dgm:pt modelId="{CFE74769-3ADB-4CAB-B690-5F0B636CD6D3}" type="pres">
      <dgm:prSet presAssocID="{6962B500-D41A-43D8-903A-B7E01ED363EB}" presName="vertFlow" presStyleCnt="0"/>
      <dgm:spPr/>
    </dgm:pt>
    <dgm:pt modelId="{0D62AB71-D548-4CF4-8C30-F6E668312CC3}" type="pres">
      <dgm:prSet presAssocID="{6962B500-D41A-43D8-903A-B7E01ED363EB}" presName="header" presStyleLbl="node1" presStyleIdx="1" presStyleCnt="2"/>
      <dgm:spPr/>
    </dgm:pt>
    <dgm:pt modelId="{44954821-8971-4135-81C0-F3C5BB79D9EE}" type="pres">
      <dgm:prSet presAssocID="{0B9E4522-E194-4AED-8EC2-EEC4F7C507F6}" presName="parTrans" presStyleLbl="sibTrans2D1" presStyleIdx="9" presStyleCnt="18"/>
      <dgm:spPr/>
    </dgm:pt>
    <dgm:pt modelId="{3E88639F-3568-4DB5-B024-C35F55A4B4A0}" type="pres">
      <dgm:prSet presAssocID="{DF4E889E-EFAA-4724-860A-D329B52E74A1}" presName="child" presStyleLbl="alignAccFollowNode1" presStyleIdx="9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144C5F-FDD0-4F47-86FF-DF1735C43171}" type="pres">
      <dgm:prSet presAssocID="{3D43A14F-F47A-497A-85D0-DD5AE3481708}" presName="sibTrans" presStyleLbl="sibTrans2D1" presStyleIdx="10" presStyleCnt="18"/>
      <dgm:spPr/>
    </dgm:pt>
    <dgm:pt modelId="{7860CC00-1310-4AAE-84B7-9C64D6CA413C}" type="pres">
      <dgm:prSet presAssocID="{12556D16-DD43-4C70-853E-870C8B324EAC}" presName="child" presStyleLbl="alignAccFollowNode1" presStyleIdx="10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BC543E-24F2-4ED9-9AC5-646F4742343B}" type="pres">
      <dgm:prSet presAssocID="{6FFCD58A-B5EA-421A-8B78-A2BC53182217}" presName="sibTrans" presStyleLbl="sibTrans2D1" presStyleIdx="11" presStyleCnt="18"/>
      <dgm:spPr/>
    </dgm:pt>
    <dgm:pt modelId="{DEE70A17-8DA3-4E2A-96E6-BE93C5CA9E8B}" type="pres">
      <dgm:prSet presAssocID="{20FB659B-AED9-48CB-B6CA-559F21A8DF91}" presName="child" presStyleLbl="alignAccFollowNode1" presStyleIdx="11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B180A4-115F-4B1C-AF25-25FB7148F701}" type="pres">
      <dgm:prSet presAssocID="{C4BAB372-6CC1-4CD2-B545-7F0BB9AB17E1}" presName="sibTrans" presStyleLbl="sibTrans2D1" presStyleIdx="12" presStyleCnt="18"/>
      <dgm:spPr/>
    </dgm:pt>
    <dgm:pt modelId="{B271DD59-D6B9-4ABD-BF1F-448B3FCF9C95}" type="pres">
      <dgm:prSet presAssocID="{3FE224CF-ED9F-4725-A3F3-FB581334F533}" presName="child" presStyleLbl="alignAccFollowNode1" presStyleIdx="12" presStyleCnt="18">
        <dgm:presLayoutVars>
          <dgm:chMax val="0"/>
          <dgm:bulletEnabled val="1"/>
        </dgm:presLayoutVars>
      </dgm:prSet>
      <dgm:spPr/>
    </dgm:pt>
    <dgm:pt modelId="{293EDA5A-B644-4C1A-BE50-BC6C91F83B53}" type="pres">
      <dgm:prSet presAssocID="{EC90E3B5-5477-4298-A4BF-A4EDD32CAE59}" presName="sibTrans" presStyleLbl="sibTrans2D1" presStyleIdx="13" presStyleCnt="18"/>
      <dgm:spPr/>
    </dgm:pt>
    <dgm:pt modelId="{411F1055-8860-4502-93DD-3BB2FAE8AB72}" type="pres">
      <dgm:prSet presAssocID="{A9239535-DC8C-40D0-9947-2927412950D6}" presName="child" presStyleLbl="alignAccFollowNode1" presStyleIdx="13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AE8EDF-594B-4D85-9E86-52789026D00E}" type="pres">
      <dgm:prSet presAssocID="{731EC66B-B34E-438A-90CE-2E9F7F199BE2}" presName="sibTrans" presStyleLbl="sibTrans2D1" presStyleIdx="14" presStyleCnt="18"/>
      <dgm:spPr/>
    </dgm:pt>
    <dgm:pt modelId="{7092BBEF-06E5-4B1F-A041-8E4C690F5928}" type="pres">
      <dgm:prSet presAssocID="{D027C5E3-73B4-4FD8-9D2F-0ECE27625FA4}" presName="child" presStyleLbl="alignAccFollowNode1" presStyleIdx="14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B7E073-D8CD-4BE1-AEAC-13BA230B4A56}" type="pres">
      <dgm:prSet presAssocID="{96F20867-94BD-4156-AE9E-F83B401C5B7C}" presName="sibTrans" presStyleLbl="sibTrans2D1" presStyleIdx="15" presStyleCnt="18"/>
      <dgm:spPr/>
    </dgm:pt>
    <dgm:pt modelId="{4E4D7E49-F754-4B0D-8A8F-74D2514B14D0}" type="pres">
      <dgm:prSet presAssocID="{09FF11B5-9633-496A-8E9F-02A35A00B10A}" presName="child" presStyleLbl="alignAccFollowNode1" presStyleIdx="15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9B4BC-D907-44FE-9707-B7CE878AE30D}" type="pres">
      <dgm:prSet presAssocID="{8BCDC8A8-D123-40CD-A1DF-795B246BF3DB}" presName="sibTrans" presStyleLbl="sibTrans2D1" presStyleIdx="16" presStyleCnt="18"/>
      <dgm:spPr/>
    </dgm:pt>
    <dgm:pt modelId="{2BEE35B1-EBF7-4E1E-8C55-42271AF530E8}" type="pres">
      <dgm:prSet presAssocID="{0303B199-ADA6-4786-AABA-6AED960CB980}" presName="child" presStyleLbl="alignAccFollowNode1" presStyleIdx="16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FB22D-78C1-4C51-BDBE-C771FA5E35D9}" type="pres">
      <dgm:prSet presAssocID="{C211F4AC-33EE-43D9-9A9D-BD4495A6C08E}" presName="sibTrans" presStyleLbl="sibTrans2D1" presStyleIdx="17" presStyleCnt="18"/>
      <dgm:spPr/>
    </dgm:pt>
    <dgm:pt modelId="{AB893AA0-9451-4B0A-BFEC-0F34580EF7B5}" type="pres">
      <dgm:prSet presAssocID="{C055E474-317A-4C8B-88DA-480DD7FBB0AA}" presName="child" presStyleLbl="alignAccFollowNode1" presStyleIdx="17" presStyleCnt="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8FE860-254B-4180-8E75-2BABED04C043}" type="presOf" srcId="{02C5E8C8-0EC9-4564-A6DA-AF8CC3DBAEB4}" destId="{DC0FCB66-EDBA-483C-8917-67A8F28E05D5}" srcOrd="0" destOrd="0" presId="urn:microsoft.com/office/officeart/2005/8/layout/lProcess1"/>
    <dgm:cxn modelId="{582F4328-8029-444D-9C51-20B6FE01FD24}" type="presOf" srcId="{A6BC41E2-D555-42D7-8D8F-1F8E81D58486}" destId="{EF96044F-44EF-4B9D-B443-105A2A7E00F6}" srcOrd="0" destOrd="0" presId="urn:microsoft.com/office/officeart/2005/8/layout/lProcess1"/>
    <dgm:cxn modelId="{80DBD89F-775A-4BD4-9683-1B860973D24F}" srcId="{4E56AEB3-0D21-497F-AE8C-06F555A23FED}" destId="{6962B500-D41A-43D8-903A-B7E01ED363EB}" srcOrd="1" destOrd="0" parTransId="{C7070CA6-9A28-413E-AEE6-9E36D7C0BCE8}" sibTransId="{7F30ECD8-36C3-41D6-9555-0BB39A4F21A0}"/>
    <dgm:cxn modelId="{E954A54C-A7D4-44DE-A8AA-97854942C564}" srcId="{6962B500-D41A-43D8-903A-B7E01ED363EB}" destId="{0303B199-ADA6-4786-AABA-6AED960CB980}" srcOrd="7" destOrd="0" parTransId="{81DB8FB5-B158-4FEE-BBD9-59FEE1301A14}" sibTransId="{C211F4AC-33EE-43D9-9A9D-BD4495A6C08E}"/>
    <dgm:cxn modelId="{9DD477C2-9EE3-41CD-A071-F675D7C58A5F}" type="presOf" srcId="{3FE224CF-ED9F-4725-A3F3-FB581334F533}" destId="{B271DD59-D6B9-4ABD-BF1F-448B3FCF9C95}" srcOrd="0" destOrd="0" presId="urn:microsoft.com/office/officeart/2005/8/layout/lProcess1"/>
    <dgm:cxn modelId="{5693E8E6-86C5-4450-8B69-8BC996DD626D}" srcId="{6962B500-D41A-43D8-903A-B7E01ED363EB}" destId="{3FE224CF-ED9F-4725-A3F3-FB581334F533}" srcOrd="3" destOrd="0" parTransId="{B79A1AC1-3B42-4D91-A282-E27FC4575893}" sibTransId="{EC90E3B5-5477-4298-A4BF-A4EDD32CAE59}"/>
    <dgm:cxn modelId="{38659A8E-EE4D-4181-A94B-CAC1DB1C8614}" type="presOf" srcId="{A24FDAE7-7502-4DBC-8C06-9405718B4C06}" destId="{2F9404B5-1F5F-475C-80D0-BD7E7D07629A}" srcOrd="0" destOrd="0" presId="urn:microsoft.com/office/officeart/2005/8/layout/lProcess1"/>
    <dgm:cxn modelId="{A232C2A2-AC9E-47E4-B460-17C2CCC0C8ED}" type="presOf" srcId="{2E0165CA-9414-4D9B-9419-F175001C3301}" destId="{DF3BCB9C-6F3B-49CC-A291-2F6AF4CD9745}" srcOrd="0" destOrd="0" presId="urn:microsoft.com/office/officeart/2005/8/layout/lProcess1"/>
    <dgm:cxn modelId="{6AC7A2C5-A370-40CD-B206-52504C3D0533}" srcId="{18B31296-7631-4AD8-AAA7-2485165DF8B4}" destId="{038C74D8-1D3C-4C88-BD63-0E0B94B87D3D}" srcOrd="5" destOrd="0" parTransId="{3E794350-283F-4BA9-964B-971F440AAED8}" sibTransId="{A30EED83-EB9E-4304-B519-5EB0734B8F76}"/>
    <dgm:cxn modelId="{DF700DA6-347A-473F-9E7B-9C108507CF8F}" type="presOf" srcId="{18B31296-7631-4AD8-AAA7-2485165DF8B4}" destId="{75DFC221-C224-4D31-808C-0DE7F9155006}" srcOrd="0" destOrd="0" presId="urn:microsoft.com/office/officeart/2005/8/layout/lProcess1"/>
    <dgm:cxn modelId="{53256954-4881-4479-892D-CBD5859A7A84}" type="presOf" srcId="{65953F9E-6FB4-45B5-B759-B9702C60CF6F}" destId="{7C21342D-D210-4381-90F8-0581D56CE917}" srcOrd="0" destOrd="0" presId="urn:microsoft.com/office/officeart/2005/8/layout/lProcess1"/>
    <dgm:cxn modelId="{3F80E4EB-4B47-4CF0-9920-63E6B6AC21F5}" type="presOf" srcId="{C211F4AC-33EE-43D9-9A9D-BD4495A6C08E}" destId="{8E9FB22D-78C1-4C51-BDBE-C771FA5E35D9}" srcOrd="0" destOrd="0" presId="urn:microsoft.com/office/officeart/2005/8/layout/lProcess1"/>
    <dgm:cxn modelId="{FA4A586E-C541-4DA7-AA5F-C1FA1838A46E}" type="presOf" srcId="{DF4E889E-EFAA-4724-860A-D329B52E74A1}" destId="{3E88639F-3568-4DB5-B024-C35F55A4B4A0}" srcOrd="0" destOrd="0" presId="urn:microsoft.com/office/officeart/2005/8/layout/lProcess1"/>
    <dgm:cxn modelId="{A6730754-06A4-487A-B9B9-DCE674F3792D}" srcId="{18B31296-7631-4AD8-AAA7-2485165DF8B4}" destId="{65953F9E-6FB4-45B5-B759-B9702C60CF6F}" srcOrd="8" destOrd="0" parTransId="{883BC9F5-86F5-4C0C-8B70-44BBFE805DAA}" sibTransId="{BEBA7B12-63D4-4D46-A85A-F795EB0E62E7}"/>
    <dgm:cxn modelId="{590CD315-2605-4E6B-8FC0-3B1524D1E0F6}" type="presOf" srcId="{12556D16-DD43-4C70-853E-870C8B324EAC}" destId="{7860CC00-1310-4AAE-84B7-9C64D6CA413C}" srcOrd="0" destOrd="0" presId="urn:microsoft.com/office/officeart/2005/8/layout/lProcess1"/>
    <dgm:cxn modelId="{F4A4E761-2E21-4656-9DE5-B61DF9B4C3FD}" type="presOf" srcId="{5F6ED817-4CC5-4607-9047-8BA5B06559F5}" destId="{43D734AD-2C9E-4B98-8F7C-794318F7E200}" srcOrd="0" destOrd="0" presId="urn:microsoft.com/office/officeart/2005/8/layout/lProcess1"/>
    <dgm:cxn modelId="{9CC081AD-53C6-4E0F-9EF5-8B6E01247DAA}" srcId="{18B31296-7631-4AD8-AAA7-2485165DF8B4}" destId="{F868D883-DFEF-47EA-98CC-B19209A57F5A}" srcOrd="6" destOrd="0" parTransId="{AF14C0DF-5349-4B1D-9CE2-F2621B06E048}" sibTransId="{2E8AFD1F-524B-469B-871D-8F2E0AAC405D}"/>
    <dgm:cxn modelId="{39806E8A-7B7E-4FE3-B23B-57D49E2EE01D}" type="presOf" srcId="{09FF11B5-9633-496A-8E9F-02A35A00B10A}" destId="{4E4D7E49-F754-4B0D-8A8F-74D2514B14D0}" srcOrd="0" destOrd="0" presId="urn:microsoft.com/office/officeart/2005/8/layout/lProcess1"/>
    <dgm:cxn modelId="{EEDD1F51-CE0B-4300-90E1-0111470C3B08}" srcId="{6962B500-D41A-43D8-903A-B7E01ED363EB}" destId="{20FB659B-AED9-48CB-B6CA-559F21A8DF91}" srcOrd="2" destOrd="0" parTransId="{C22989F1-E841-4918-A420-A63B6B3562C5}" sibTransId="{C4BAB372-6CC1-4CD2-B545-7F0BB9AB17E1}"/>
    <dgm:cxn modelId="{372DB609-BE7E-4711-8AC6-97AAAC629978}" type="presOf" srcId="{2E8AFD1F-524B-469B-871D-8F2E0AAC405D}" destId="{5488DE7E-3C41-42BE-AAC1-FB501BCAAB57}" srcOrd="0" destOrd="0" presId="urn:microsoft.com/office/officeart/2005/8/layout/lProcess1"/>
    <dgm:cxn modelId="{14853603-B769-417B-B181-65A9F321C792}" srcId="{6962B500-D41A-43D8-903A-B7E01ED363EB}" destId="{A9239535-DC8C-40D0-9947-2927412950D6}" srcOrd="4" destOrd="0" parTransId="{99E1364F-3A01-4E3C-B595-44F1AA327266}" sibTransId="{731EC66B-B34E-438A-90CE-2E9F7F199BE2}"/>
    <dgm:cxn modelId="{E4AED7B7-06AE-4621-A5F5-8485E801C928}" srcId="{6962B500-D41A-43D8-903A-B7E01ED363EB}" destId="{C055E474-317A-4C8B-88DA-480DD7FBB0AA}" srcOrd="8" destOrd="0" parTransId="{76E90BC6-AC08-444A-93EA-A53BB7B042C1}" sibTransId="{1A9C83D0-E6C3-44D3-A9DA-7891549CB117}"/>
    <dgm:cxn modelId="{742A53EA-5C5B-4B96-A9B7-F475402A3D41}" type="presOf" srcId="{0B9E4522-E194-4AED-8EC2-EEC4F7C507F6}" destId="{44954821-8971-4135-81C0-F3C5BB79D9EE}" srcOrd="0" destOrd="0" presId="urn:microsoft.com/office/officeart/2005/8/layout/lProcess1"/>
    <dgm:cxn modelId="{43BE907C-6A99-479D-91AE-6C7BA934B944}" type="presOf" srcId="{3D43A14F-F47A-497A-85D0-DD5AE3481708}" destId="{DD144C5F-FDD0-4F47-86FF-DF1735C43171}" srcOrd="0" destOrd="0" presId="urn:microsoft.com/office/officeart/2005/8/layout/lProcess1"/>
    <dgm:cxn modelId="{77634A4F-1AAA-46B4-BF9C-A30BD52A6552}" type="presOf" srcId="{23D34886-5704-41DB-AA86-FFF7B08C3349}" destId="{4D68D325-8E5C-4B3E-9A54-3FD286DDA0E5}" srcOrd="0" destOrd="0" presId="urn:microsoft.com/office/officeart/2005/8/layout/lProcess1"/>
    <dgm:cxn modelId="{FEC38D53-7809-4492-BD9F-75D9A705428A}" type="presOf" srcId="{6FFCD58A-B5EA-421A-8B78-A2BC53182217}" destId="{64BC543E-24F2-4ED9-9AC5-646F4742343B}" srcOrd="0" destOrd="0" presId="urn:microsoft.com/office/officeart/2005/8/layout/lProcess1"/>
    <dgm:cxn modelId="{B97DE14E-1E08-40B2-BE5B-5E865D57E5CB}" type="presOf" srcId="{038C74D8-1D3C-4C88-BD63-0E0B94B87D3D}" destId="{D8DBF48F-FA95-4089-A1CA-D825BB9F3018}" srcOrd="0" destOrd="0" presId="urn:microsoft.com/office/officeart/2005/8/layout/lProcess1"/>
    <dgm:cxn modelId="{A6CCD1B1-E868-4705-8257-61F8595C575B}" srcId="{18B31296-7631-4AD8-AAA7-2485165DF8B4}" destId="{9DD31F37-6B1A-4CE9-A2B6-959511AFD369}" srcOrd="2" destOrd="0" parTransId="{1643F9BF-4E48-4A88-861F-AEE9A4E04F26}" sibTransId="{A6BC41E2-D555-42D7-8D8F-1F8E81D58486}"/>
    <dgm:cxn modelId="{0CFD6371-7ACC-499C-BAE4-757EDC39C795}" type="presOf" srcId="{20FB659B-AED9-48CB-B6CA-559F21A8DF91}" destId="{DEE70A17-8DA3-4E2A-96E6-BE93C5CA9E8B}" srcOrd="0" destOrd="0" presId="urn:microsoft.com/office/officeart/2005/8/layout/lProcess1"/>
    <dgm:cxn modelId="{7DD2E096-27B0-4E3F-897E-08BB0B4501F4}" srcId="{18B31296-7631-4AD8-AAA7-2485165DF8B4}" destId="{9BDB3C1E-A9CE-421D-A4A4-F00799FA60ED}" srcOrd="4" destOrd="0" parTransId="{15C0CADC-9545-4579-A8B0-3A28F40B3A44}" sibTransId="{A24FDAE7-7502-4DBC-8C06-9405718B4C06}"/>
    <dgm:cxn modelId="{AB9864EA-19E6-49F0-9D09-EEFFD6B4D513}" type="presOf" srcId="{8BCDC8A8-D123-40CD-A1DF-795B246BF3DB}" destId="{4AC9B4BC-D907-44FE-9707-B7CE878AE30D}" srcOrd="0" destOrd="0" presId="urn:microsoft.com/office/officeart/2005/8/layout/lProcess1"/>
    <dgm:cxn modelId="{D2A6F61B-C496-4A21-8C76-E1227D4EA619}" srcId="{4E56AEB3-0D21-497F-AE8C-06F555A23FED}" destId="{18B31296-7631-4AD8-AAA7-2485165DF8B4}" srcOrd="0" destOrd="0" parTransId="{8809DC5B-FFC7-4EAC-936C-C0B5E68297BB}" sibTransId="{FC283D97-9622-4243-9CF7-108EB0C185DD}"/>
    <dgm:cxn modelId="{2E488B14-58B5-4355-9ABE-26B3E254149E}" type="presOf" srcId="{9BDB3C1E-A9CE-421D-A4A4-F00799FA60ED}" destId="{C6B8199D-38D5-4E7A-96B4-7E49E4F45725}" srcOrd="0" destOrd="0" presId="urn:microsoft.com/office/officeart/2005/8/layout/lProcess1"/>
    <dgm:cxn modelId="{00B32BB6-E53F-4B05-808A-7C73A38A94C9}" type="presOf" srcId="{0303B199-ADA6-4786-AABA-6AED960CB980}" destId="{2BEE35B1-EBF7-4E1E-8C55-42271AF530E8}" srcOrd="0" destOrd="0" presId="urn:microsoft.com/office/officeart/2005/8/layout/lProcess1"/>
    <dgm:cxn modelId="{6A8A357A-E126-437F-B73B-B2AA7FA010BF}" type="presOf" srcId="{4E56AEB3-0D21-497F-AE8C-06F555A23FED}" destId="{39FD97D1-BD43-4C54-9967-5521AE85B4C5}" srcOrd="0" destOrd="0" presId="urn:microsoft.com/office/officeart/2005/8/layout/lProcess1"/>
    <dgm:cxn modelId="{0186F99E-7047-4E61-BA04-24FC81B7CEEB}" type="presOf" srcId="{96F20867-94BD-4156-AE9E-F83B401C5B7C}" destId="{E8B7E073-D8CD-4BE1-AEAC-13BA230B4A56}" srcOrd="0" destOrd="0" presId="urn:microsoft.com/office/officeart/2005/8/layout/lProcess1"/>
    <dgm:cxn modelId="{8836EBBA-9AC5-461C-8F85-4DDAD52B03CB}" type="presOf" srcId="{D027C5E3-73B4-4FD8-9D2F-0ECE27625FA4}" destId="{7092BBEF-06E5-4B1F-A041-8E4C690F5928}" srcOrd="0" destOrd="0" presId="urn:microsoft.com/office/officeart/2005/8/layout/lProcess1"/>
    <dgm:cxn modelId="{9074197C-B998-4A0D-BF2C-B34EC82D6F72}" type="presOf" srcId="{F868D883-DFEF-47EA-98CC-B19209A57F5A}" destId="{10CE521E-A7A0-4CE7-A7F2-FD367050334D}" srcOrd="0" destOrd="0" presId="urn:microsoft.com/office/officeart/2005/8/layout/lProcess1"/>
    <dgm:cxn modelId="{73577EAA-080A-427C-BC8A-A71A18EE40FA}" srcId="{18B31296-7631-4AD8-AAA7-2485165DF8B4}" destId="{23D34886-5704-41DB-AA86-FFF7B08C3349}" srcOrd="0" destOrd="0" parTransId="{02C5E8C8-0EC9-4564-A6DA-AF8CC3DBAEB4}" sibTransId="{5F6ED817-4CC5-4607-9047-8BA5B06559F5}"/>
    <dgm:cxn modelId="{3174F4EF-A979-4913-AE1F-BDCE90791984}" srcId="{6962B500-D41A-43D8-903A-B7E01ED363EB}" destId="{D027C5E3-73B4-4FD8-9D2F-0ECE27625FA4}" srcOrd="5" destOrd="0" parTransId="{3C653E91-9941-4119-B03C-991CB98140EC}" sibTransId="{96F20867-94BD-4156-AE9E-F83B401C5B7C}"/>
    <dgm:cxn modelId="{3CCA729A-7315-4719-8DDC-51CEB1791842}" type="presOf" srcId="{0B7E73EC-E459-4064-806B-913F4693A647}" destId="{26E50BD8-B3D6-4182-8E8F-D8AE3A815D5B}" srcOrd="0" destOrd="0" presId="urn:microsoft.com/office/officeart/2005/8/layout/lProcess1"/>
    <dgm:cxn modelId="{48722E05-A1A8-4B1E-8837-0AFB2EC21C94}" type="presOf" srcId="{731EC66B-B34E-438A-90CE-2E9F7F199BE2}" destId="{5EAE8EDF-594B-4D85-9E86-52789026D00E}" srcOrd="0" destOrd="0" presId="urn:microsoft.com/office/officeart/2005/8/layout/lProcess1"/>
    <dgm:cxn modelId="{967A43B5-CB64-45A1-A24E-3BF2A5D1B27D}" srcId="{6962B500-D41A-43D8-903A-B7E01ED363EB}" destId="{12556D16-DD43-4C70-853E-870C8B324EAC}" srcOrd="1" destOrd="0" parTransId="{A755B975-917C-4E17-8118-51A8D4E32B18}" sibTransId="{6FFCD58A-B5EA-421A-8B78-A2BC53182217}"/>
    <dgm:cxn modelId="{05DF9612-6D21-4F65-9FCC-882D89F8286B}" type="presOf" srcId="{A30EED83-EB9E-4304-B519-5EB0734B8F76}" destId="{4448DFF7-FAE3-49A6-A7E5-78D19ECDCD84}" srcOrd="0" destOrd="0" presId="urn:microsoft.com/office/officeart/2005/8/layout/lProcess1"/>
    <dgm:cxn modelId="{700FBC29-14F8-4313-9D0F-9CA3D9117B54}" type="presOf" srcId="{A9239535-DC8C-40D0-9947-2927412950D6}" destId="{411F1055-8860-4502-93DD-3BB2FAE8AB72}" srcOrd="0" destOrd="0" presId="urn:microsoft.com/office/officeart/2005/8/layout/lProcess1"/>
    <dgm:cxn modelId="{8808A157-50CB-4FDF-AF40-63EC4FB22E3C}" type="presOf" srcId="{E1968178-06FA-417E-83F5-3180387BF3E7}" destId="{956BBF01-77FC-49DB-8DAA-A6E0D415D102}" srcOrd="0" destOrd="0" presId="urn:microsoft.com/office/officeart/2005/8/layout/lProcess1"/>
    <dgm:cxn modelId="{D62CA8E5-C9DB-476F-A7DB-625875034BA0}" srcId="{6962B500-D41A-43D8-903A-B7E01ED363EB}" destId="{DF4E889E-EFAA-4724-860A-D329B52E74A1}" srcOrd="0" destOrd="0" parTransId="{0B9E4522-E194-4AED-8EC2-EEC4F7C507F6}" sibTransId="{3D43A14F-F47A-497A-85D0-DD5AE3481708}"/>
    <dgm:cxn modelId="{B209B1F7-E3FB-435C-94B7-0E8158B14E12}" type="presOf" srcId="{C4BAB372-6CC1-4CD2-B545-7F0BB9AB17E1}" destId="{08B180A4-115F-4B1C-AF25-25FB7148F701}" srcOrd="0" destOrd="0" presId="urn:microsoft.com/office/officeart/2005/8/layout/lProcess1"/>
    <dgm:cxn modelId="{BFBFB924-9C84-4145-A704-1C31A4CEDBC6}" type="presOf" srcId="{C055E474-317A-4C8B-88DA-480DD7FBB0AA}" destId="{AB893AA0-9451-4B0A-BFEC-0F34580EF7B5}" srcOrd="0" destOrd="0" presId="urn:microsoft.com/office/officeart/2005/8/layout/lProcess1"/>
    <dgm:cxn modelId="{CACF2DC5-4891-4385-9A7C-EA6BA53FB51B}" type="presOf" srcId="{E6618D15-46C8-44DE-95EB-91E14CBC5B54}" destId="{A2FB1498-6EF9-4B85-87A3-97635C56AB24}" srcOrd="0" destOrd="0" presId="urn:microsoft.com/office/officeart/2005/8/layout/lProcess1"/>
    <dgm:cxn modelId="{553574FD-C60E-404C-98C5-19920619CC11}" type="presOf" srcId="{6962B500-D41A-43D8-903A-B7E01ED363EB}" destId="{0D62AB71-D548-4CF4-8C30-F6E668312CC3}" srcOrd="0" destOrd="0" presId="urn:microsoft.com/office/officeart/2005/8/layout/lProcess1"/>
    <dgm:cxn modelId="{31EEFFBC-B250-4696-9FAB-09B4D1D967CB}" type="presOf" srcId="{4F041961-27A7-4444-B04A-AAC18DA495D2}" destId="{85C52687-A000-4731-A1F7-D28D3B198E55}" srcOrd="0" destOrd="0" presId="urn:microsoft.com/office/officeart/2005/8/layout/lProcess1"/>
    <dgm:cxn modelId="{A473D543-7E25-44F1-92C2-DA4D6097C150}" type="presOf" srcId="{EC90E3B5-5477-4298-A4BF-A4EDD32CAE59}" destId="{293EDA5A-B644-4C1A-BE50-BC6C91F83B53}" srcOrd="0" destOrd="0" presId="urn:microsoft.com/office/officeart/2005/8/layout/lProcess1"/>
    <dgm:cxn modelId="{6B97B959-ADDA-4D80-9869-152B6C4ED926}" type="presOf" srcId="{02561690-4336-40C5-B0E3-E91A113118ED}" destId="{6AFD7904-5605-4EFC-A1FB-E73D7055C123}" srcOrd="0" destOrd="0" presId="urn:microsoft.com/office/officeart/2005/8/layout/lProcess1"/>
    <dgm:cxn modelId="{785C55E8-BF5A-414D-A3A9-B43AAFA27ED5}" srcId="{18B31296-7631-4AD8-AAA7-2485165DF8B4}" destId="{0B7E73EC-E459-4064-806B-913F4693A647}" srcOrd="3" destOrd="0" parTransId="{07AF7BB2-9DBB-40A4-86B5-5F4AB16D0858}" sibTransId="{2E0165CA-9414-4D9B-9419-F175001C3301}"/>
    <dgm:cxn modelId="{5A9EDFD8-A5CC-4E58-9167-1A2699A78EFC}" type="presOf" srcId="{9DD31F37-6B1A-4CE9-A2B6-959511AFD369}" destId="{7BF3B615-AF9A-44C5-8E48-A0A5ED5E6DCB}" srcOrd="0" destOrd="0" presId="urn:microsoft.com/office/officeart/2005/8/layout/lProcess1"/>
    <dgm:cxn modelId="{B5A51E76-279E-4697-B596-7F07E64E0ECC}" srcId="{18B31296-7631-4AD8-AAA7-2485165DF8B4}" destId="{E1968178-06FA-417E-83F5-3180387BF3E7}" srcOrd="7" destOrd="0" parTransId="{6EA19FCB-E3FB-4A7A-B142-CA8D4F701C83}" sibTransId="{02561690-4336-40C5-B0E3-E91A113118ED}"/>
    <dgm:cxn modelId="{5D158B41-87DC-48F3-80DA-BAE5B3241C18}" srcId="{18B31296-7631-4AD8-AAA7-2485165DF8B4}" destId="{E6618D15-46C8-44DE-95EB-91E14CBC5B54}" srcOrd="1" destOrd="0" parTransId="{B33F919D-FA3B-4920-AFD0-C0F5D511F19C}" sibTransId="{4F041961-27A7-4444-B04A-AAC18DA495D2}"/>
    <dgm:cxn modelId="{13DB119D-CC37-447C-99BF-A0147FEA2969}" srcId="{6962B500-D41A-43D8-903A-B7E01ED363EB}" destId="{09FF11B5-9633-496A-8E9F-02A35A00B10A}" srcOrd="6" destOrd="0" parTransId="{981C0DDC-1243-4B71-9FEE-11E036D8C67F}" sibTransId="{8BCDC8A8-D123-40CD-A1DF-795B246BF3DB}"/>
    <dgm:cxn modelId="{D8FDD462-1297-45D4-80D9-CA15C24010BD}" type="presParOf" srcId="{39FD97D1-BD43-4C54-9967-5521AE85B4C5}" destId="{7724911E-C967-47ED-A603-3F31D1CB4254}" srcOrd="0" destOrd="0" presId="urn:microsoft.com/office/officeart/2005/8/layout/lProcess1"/>
    <dgm:cxn modelId="{48DACBDA-63E8-4770-8B40-57522D99D110}" type="presParOf" srcId="{7724911E-C967-47ED-A603-3F31D1CB4254}" destId="{75DFC221-C224-4D31-808C-0DE7F9155006}" srcOrd="0" destOrd="0" presId="urn:microsoft.com/office/officeart/2005/8/layout/lProcess1"/>
    <dgm:cxn modelId="{BFA76296-12DB-4737-B7F9-198FAF43042F}" type="presParOf" srcId="{7724911E-C967-47ED-A603-3F31D1CB4254}" destId="{DC0FCB66-EDBA-483C-8917-67A8F28E05D5}" srcOrd="1" destOrd="0" presId="urn:microsoft.com/office/officeart/2005/8/layout/lProcess1"/>
    <dgm:cxn modelId="{23AF6491-C367-4EB2-AB5E-0A5AB8011470}" type="presParOf" srcId="{7724911E-C967-47ED-A603-3F31D1CB4254}" destId="{4D68D325-8E5C-4B3E-9A54-3FD286DDA0E5}" srcOrd="2" destOrd="0" presId="urn:microsoft.com/office/officeart/2005/8/layout/lProcess1"/>
    <dgm:cxn modelId="{E2C4C2E3-3F44-4330-A33C-6E4CBDB05DF9}" type="presParOf" srcId="{7724911E-C967-47ED-A603-3F31D1CB4254}" destId="{43D734AD-2C9E-4B98-8F7C-794318F7E200}" srcOrd="3" destOrd="0" presId="urn:microsoft.com/office/officeart/2005/8/layout/lProcess1"/>
    <dgm:cxn modelId="{2377D57B-E07C-4EF2-AF0A-50A9773C49F8}" type="presParOf" srcId="{7724911E-C967-47ED-A603-3F31D1CB4254}" destId="{A2FB1498-6EF9-4B85-87A3-97635C56AB24}" srcOrd="4" destOrd="0" presId="urn:microsoft.com/office/officeart/2005/8/layout/lProcess1"/>
    <dgm:cxn modelId="{80373BCB-8F40-4641-AE2F-91A7B5926A4A}" type="presParOf" srcId="{7724911E-C967-47ED-A603-3F31D1CB4254}" destId="{85C52687-A000-4731-A1F7-D28D3B198E55}" srcOrd="5" destOrd="0" presId="urn:microsoft.com/office/officeart/2005/8/layout/lProcess1"/>
    <dgm:cxn modelId="{09D080BE-427A-4D1E-A7DE-401A38FA4FC8}" type="presParOf" srcId="{7724911E-C967-47ED-A603-3F31D1CB4254}" destId="{7BF3B615-AF9A-44C5-8E48-A0A5ED5E6DCB}" srcOrd="6" destOrd="0" presId="urn:microsoft.com/office/officeart/2005/8/layout/lProcess1"/>
    <dgm:cxn modelId="{C267D784-2887-4275-A71A-16773150E99C}" type="presParOf" srcId="{7724911E-C967-47ED-A603-3F31D1CB4254}" destId="{EF96044F-44EF-4B9D-B443-105A2A7E00F6}" srcOrd="7" destOrd="0" presId="urn:microsoft.com/office/officeart/2005/8/layout/lProcess1"/>
    <dgm:cxn modelId="{427F25A7-4731-4B64-9141-F07E7887B599}" type="presParOf" srcId="{7724911E-C967-47ED-A603-3F31D1CB4254}" destId="{26E50BD8-B3D6-4182-8E8F-D8AE3A815D5B}" srcOrd="8" destOrd="0" presId="urn:microsoft.com/office/officeart/2005/8/layout/lProcess1"/>
    <dgm:cxn modelId="{48C9DBCE-545B-4384-B84B-CAB6EBE74995}" type="presParOf" srcId="{7724911E-C967-47ED-A603-3F31D1CB4254}" destId="{DF3BCB9C-6F3B-49CC-A291-2F6AF4CD9745}" srcOrd="9" destOrd="0" presId="urn:microsoft.com/office/officeart/2005/8/layout/lProcess1"/>
    <dgm:cxn modelId="{AFC7EA24-4116-4544-8708-B579CA473262}" type="presParOf" srcId="{7724911E-C967-47ED-A603-3F31D1CB4254}" destId="{C6B8199D-38D5-4E7A-96B4-7E49E4F45725}" srcOrd="10" destOrd="0" presId="urn:microsoft.com/office/officeart/2005/8/layout/lProcess1"/>
    <dgm:cxn modelId="{DF6985D1-0F4C-4890-B93A-62B257B64DFB}" type="presParOf" srcId="{7724911E-C967-47ED-A603-3F31D1CB4254}" destId="{2F9404B5-1F5F-475C-80D0-BD7E7D07629A}" srcOrd="11" destOrd="0" presId="urn:microsoft.com/office/officeart/2005/8/layout/lProcess1"/>
    <dgm:cxn modelId="{916B0D2B-5B6A-4A90-AEAC-221B9B54006A}" type="presParOf" srcId="{7724911E-C967-47ED-A603-3F31D1CB4254}" destId="{D8DBF48F-FA95-4089-A1CA-D825BB9F3018}" srcOrd="12" destOrd="0" presId="urn:microsoft.com/office/officeart/2005/8/layout/lProcess1"/>
    <dgm:cxn modelId="{E7EC3D15-F035-41AE-A04C-86D94D54E322}" type="presParOf" srcId="{7724911E-C967-47ED-A603-3F31D1CB4254}" destId="{4448DFF7-FAE3-49A6-A7E5-78D19ECDCD84}" srcOrd="13" destOrd="0" presId="urn:microsoft.com/office/officeart/2005/8/layout/lProcess1"/>
    <dgm:cxn modelId="{020DB0EB-AB51-4FB4-9FFE-BA5CC7525B9C}" type="presParOf" srcId="{7724911E-C967-47ED-A603-3F31D1CB4254}" destId="{10CE521E-A7A0-4CE7-A7F2-FD367050334D}" srcOrd="14" destOrd="0" presId="urn:microsoft.com/office/officeart/2005/8/layout/lProcess1"/>
    <dgm:cxn modelId="{9FFBF4CC-4911-41D3-B35C-306E22135A20}" type="presParOf" srcId="{7724911E-C967-47ED-A603-3F31D1CB4254}" destId="{5488DE7E-3C41-42BE-AAC1-FB501BCAAB57}" srcOrd="15" destOrd="0" presId="urn:microsoft.com/office/officeart/2005/8/layout/lProcess1"/>
    <dgm:cxn modelId="{0622F72B-871E-4B5A-A93B-706AB9FD8AD6}" type="presParOf" srcId="{7724911E-C967-47ED-A603-3F31D1CB4254}" destId="{956BBF01-77FC-49DB-8DAA-A6E0D415D102}" srcOrd="16" destOrd="0" presId="urn:microsoft.com/office/officeart/2005/8/layout/lProcess1"/>
    <dgm:cxn modelId="{32971D96-6E05-47BC-84C6-C0326E917E9E}" type="presParOf" srcId="{7724911E-C967-47ED-A603-3F31D1CB4254}" destId="{6AFD7904-5605-4EFC-A1FB-E73D7055C123}" srcOrd="17" destOrd="0" presId="urn:microsoft.com/office/officeart/2005/8/layout/lProcess1"/>
    <dgm:cxn modelId="{DD05BD28-4731-42F6-B289-2C523F5952E7}" type="presParOf" srcId="{7724911E-C967-47ED-A603-3F31D1CB4254}" destId="{7C21342D-D210-4381-90F8-0581D56CE917}" srcOrd="18" destOrd="0" presId="urn:microsoft.com/office/officeart/2005/8/layout/lProcess1"/>
    <dgm:cxn modelId="{7376A1F2-9B6F-4814-990C-3158FAB07FD8}" type="presParOf" srcId="{39FD97D1-BD43-4C54-9967-5521AE85B4C5}" destId="{6946FA61-B509-41C8-97C5-3CC6145D040E}" srcOrd="1" destOrd="0" presId="urn:microsoft.com/office/officeart/2005/8/layout/lProcess1"/>
    <dgm:cxn modelId="{5CEEEB89-4F1E-49C6-85DE-92BF0540FA35}" type="presParOf" srcId="{39FD97D1-BD43-4C54-9967-5521AE85B4C5}" destId="{CFE74769-3ADB-4CAB-B690-5F0B636CD6D3}" srcOrd="2" destOrd="0" presId="urn:microsoft.com/office/officeart/2005/8/layout/lProcess1"/>
    <dgm:cxn modelId="{D53B0DC0-E3FF-4D85-8565-953E1F84EBCF}" type="presParOf" srcId="{CFE74769-3ADB-4CAB-B690-5F0B636CD6D3}" destId="{0D62AB71-D548-4CF4-8C30-F6E668312CC3}" srcOrd="0" destOrd="0" presId="urn:microsoft.com/office/officeart/2005/8/layout/lProcess1"/>
    <dgm:cxn modelId="{C7F4F9A9-E476-49F2-A660-A01E81192EEB}" type="presParOf" srcId="{CFE74769-3ADB-4CAB-B690-5F0B636CD6D3}" destId="{44954821-8971-4135-81C0-F3C5BB79D9EE}" srcOrd="1" destOrd="0" presId="urn:microsoft.com/office/officeart/2005/8/layout/lProcess1"/>
    <dgm:cxn modelId="{06FFAFC7-75B7-45A8-9224-B953962BA8CA}" type="presParOf" srcId="{CFE74769-3ADB-4CAB-B690-5F0B636CD6D3}" destId="{3E88639F-3568-4DB5-B024-C35F55A4B4A0}" srcOrd="2" destOrd="0" presId="urn:microsoft.com/office/officeart/2005/8/layout/lProcess1"/>
    <dgm:cxn modelId="{3B044C67-6A0E-42A9-8F16-8C84C91A60A0}" type="presParOf" srcId="{CFE74769-3ADB-4CAB-B690-5F0B636CD6D3}" destId="{DD144C5F-FDD0-4F47-86FF-DF1735C43171}" srcOrd="3" destOrd="0" presId="urn:microsoft.com/office/officeart/2005/8/layout/lProcess1"/>
    <dgm:cxn modelId="{3ED2FEF8-DA2C-404C-B312-9D9C096DBD43}" type="presParOf" srcId="{CFE74769-3ADB-4CAB-B690-5F0B636CD6D3}" destId="{7860CC00-1310-4AAE-84B7-9C64D6CA413C}" srcOrd="4" destOrd="0" presId="urn:microsoft.com/office/officeart/2005/8/layout/lProcess1"/>
    <dgm:cxn modelId="{8649A25C-E3D2-4FA0-95D6-DBF164285BE3}" type="presParOf" srcId="{CFE74769-3ADB-4CAB-B690-5F0B636CD6D3}" destId="{64BC543E-24F2-4ED9-9AC5-646F4742343B}" srcOrd="5" destOrd="0" presId="urn:microsoft.com/office/officeart/2005/8/layout/lProcess1"/>
    <dgm:cxn modelId="{DCAA1EB2-2FE0-4F21-BDC4-8217109CBFD2}" type="presParOf" srcId="{CFE74769-3ADB-4CAB-B690-5F0B636CD6D3}" destId="{DEE70A17-8DA3-4E2A-96E6-BE93C5CA9E8B}" srcOrd="6" destOrd="0" presId="urn:microsoft.com/office/officeart/2005/8/layout/lProcess1"/>
    <dgm:cxn modelId="{AC3CCD30-696B-4108-882E-D5EF56CB6156}" type="presParOf" srcId="{CFE74769-3ADB-4CAB-B690-5F0B636CD6D3}" destId="{08B180A4-115F-4B1C-AF25-25FB7148F701}" srcOrd="7" destOrd="0" presId="urn:microsoft.com/office/officeart/2005/8/layout/lProcess1"/>
    <dgm:cxn modelId="{94FF2007-C9CB-4CCC-9ED8-2AFCBB63126A}" type="presParOf" srcId="{CFE74769-3ADB-4CAB-B690-5F0B636CD6D3}" destId="{B271DD59-D6B9-4ABD-BF1F-448B3FCF9C95}" srcOrd="8" destOrd="0" presId="urn:microsoft.com/office/officeart/2005/8/layout/lProcess1"/>
    <dgm:cxn modelId="{DC3DFE20-5868-4D91-9E27-B96B842E0621}" type="presParOf" srcId="{CFE74769-3ADB-4CAB-B690-5F0B636CD6D3}" destId="{293EDA5A-B644-4C1A-BE50-BC6C91F83B53}" srcOrd="9" destOrd="0" presId="urn:microsoft.com/office/officeart/2005/8/layout/lProcess1"/>
    <dgm:cxn modelId="{EC98C29C-F03C-4F76-A117-BECF9BD10EFE}" type="presParOf" srcId="{CFE74769-3ADB-4CAB-B690-5F0B636CD6D3}" destId="{411F1055-8860-4502-93DD-3BB2FAE8AB72}" srcOrd="10" destOrd="0" presId="urn:microsoft.com/office/officeart/2005/8/layout/lProcess1"/>
    <dgm:cxn modelId="{875414CE-72B8-4D27-B625-7BBAAA7C971D}" type="presParOf" srcId="{CFE74769-3ADB-4CAB-B690-5F0B636CD6D3}" destId="{5EAE8EDF-594B-4D85-9E86-52789026D00E}" srcOrd="11" destOrd="0" presId="urn:microsoft.com/office/officeart/2005/8/layout/lProcess1"/>
    <dgm:cxn modelId="{3D2F2134-1FC7-482E-9D68-462142A80EA9}" type="presParOf" srcId="{CFE74769-3ADB-4CAB-B690-5F0B636CD6D3}" destId="{7092BBEF-06E5-4B1F-A041-8E4C690F5928}" srcOrd="12" destOrd="0" presId="urn:microsoft.com/office/officeart/2005/8/layout/lProcess1"/>
    <dgm:cxn modelId="{C3CFD75A-8558-4FDD-8981-AC61C36F9D68}" type="presParOf" srcId="{CFE74769-3ADB-4CAB-B690-5F0B636CD6D3}" destId="{E8B7E073-D8CD-4BE1-AEAC-13BA230B4A56}" srcOrd="13" destOrd="0" presId="urn:microsoft.com/office/officeart/2005/8/layout/lProcess1"/>
    <dgm:cxn modelId="{58A62F80-3274-4362-B390-D6E90B0485E0}" type="presParOf" srcId="{CFE74769-3ADB-4CAB-B690-5F0B636CD6D3}" destId="{4E4D7E49-F754-4B0D-8A8F-74D2514B14D0}" srcOrd="14" destOrd="0" presId="urn:microsoft.com/office/officeart/2005/8/layout/lProcess1"/>
    <dgm:cxn modelId="{BC469B90-C5AC-4EDD-BBE7-74BDDFB9423F}" type="presParOf" srcId="{CFE74769-3ADB-4CAB-B690-5F0B636CD6D3}" destId="{4AC9B4BC-D907-44FE-9707-B7CE878AE30D}" srcOrd="15" destOrd="0" presId="urn:microsoft.com/office/officeart/2005/8/layout/lProcess1"/>
    <dgm:cxn modelId="{D6DF09F4-D5BE-49B0-A223-0527888B15B4}" type="presParOf" srcId="{CFE74769-3ADB-4CAB-B690-5F0B636CD6D3}" destId="{2BEE35B1-EBF7-4E1E-8C55-42271AF530E8}" srcOrd="16" destOrd="0" presId="urn:microsoft.com/office/officeart/2005/8/layout/lProcess1"/>
    <dgm:cxn modelId="{E76F59AC-B31D-4601-8093-64F4101D6B34}" type="presParOf" srcId="{CFE74769-3ADB-4CAB-B690-5F0B636CD6D3}" destId="{8E9FB22D-78C1-4C51-BDBE-C771FA5E35D9}" srcOrd="17" destOrd="0" presId="urn:microsoft.com/office/officeart/2005/8/layout/lProcess1"/>
    <dgm:cxn modelId="{1416136C-55FF-4675-B9F7-3C73D7E2B0B2}" type="presParOf" srcId="{CFE74769-3ADB-4CAB-B690-5F0B636CD6D3}" destId="{AB893AA0-9451-4B0A-BFEC-0F34580EF7B5}" srcOrd="1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DC010-7DA4-4CBF-8024-3E4708EAFF1C}">
      <dsp:nvSpPr>
        <dsp:cNvPr id="0" name=""/>
        <dsp:cNvSpPr/>
      </dsp:nvSpPr>
      <dsp:spPr>
        <a:xfrm>
          <a:off x="4070805" y="859868"/>
          <a:ext cx="2285981" cy="4355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719"/>
              </a:lnTo>
              <a:lnTo>
                <a:pt x="2285981" y="44719"/>
              </a:lnTo>
              <a:lnTo>
                <a:pt x="2285981" y="43553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FC329-3CB1-46AD-AF8C-B55BDA223933}">
      <dsp:nvSpPr>
        <dsp:cNvPr id="0" name=""/>
        <dsp:cNvSpPr/>
      </dsp:nvSpPr>
      <dsp:spPr>
        <a:xfrm>
          <a:off x="1905008" y="859868"/>
          <a:ext cx="2165797" cy="435530"/>
        </a:xfrm>
        <a:custGeom>
          <a:avLst/>
          <a:gdLst/>
          <a:ahLst/>
          <a:cxnLst/>
          <a:rect l="0" t="0" r="0" b="0"/>
          <a:pathLst>
            <a:path>
              <a:moveTo>
                <a:pt x="2165797" y="0"/>
              </a:moveTo>
              <a:lnTo>
                <a:pt x="2165797" y="44719"/>
              </a:lnTo>
              <a:lnTo>
                <a:pt x="0" y="44719"/>
              </a:lnTo>
              <a:lnTo>
                <a:pt x="0" y="43553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B8C52-8724-4699-9789-521D0EA24F4A}">
      <dsp:nvSpPr>
        <dsp:cNvPr id="0" name=""/>
        <dsp:cNvSpPr/>
      </dsp:nvSpPr>
      <dsp:spPr>
        <a:xfrm>
          <a:off x="2209803" y="152408"/>
          <a:ext cx="3722005" cy="70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Festivals (</a:t>
          </a:r>
          <a:r>
            <a:rPr lang="en-US" sz="3200" kern="1200" dirty="0" err="1" smtClean="0"/>
            <a:t>Parva</a:t>
          </a:r>
          <a:r>
            <a:rPr lang="en-US" sz="3200" kern="1200" dirty="0" smtClean="0"/>
            <a:t>)</a:t>
          </a:r>
          <a:endParaRPr lang="en-US" sz="3200" kern="1200" dirty="0"/>
        </a:p>
      </dsp:txBody>
      <dsp:txXfrm>
        <a:off x="2209803" y="152408"/>
        <a:ext cx="3722005" cy="707460"/>
      </dsp:txXfrm>
    </dsp:sp>
    <dsp:sp modelId="{2928C6A9-DAF1-4976-911F-0666148A196D}">
      <dsp:nvSpPr>
        <dsp:cNvPr id="0" name=""/>
        <dsp:cNvSpPr/>
      </dsp:nvSpPr>
      <dsp:spPr>
        <a:xfrm>
          <a:off x="44005" y="1295399"/>
          <a:ext cx="3722005" cy="11869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Eternal Festivals</a:t>
          </a:r>
          <a:endParaRPr lang="en-US" sz="28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{</a:t>
          </a:r>
          <a:r>
            <a:rPr lang="en-US" sz="1800" kern="1200" dirty="0" smtClean="0"/>
            <a:t>Celebrated ALWAYS</a:t>
          </a:r>
          <a:r>
            <a:rPr lang="en-US" sz="2000" kern="1200" dirty="0" smtClean="0"/>
            <a:t>}</a:t>
          </a:r>
          <a:endParaRPr lang="en-US" sz="2000" kern="1200" dirty="0"/>
        </a:p>
      </dsp:txBody>
      <dsp:txXfrm>
        <a:off x="44005" y="1295399"/>
        <a:ext cx="3722005" cy="1186984"/>
      </dsp:txXfrm>
    </dsp:sp>
    <dsp:sp modelId="{8722488C-0223-45BE-84E7-CB4550F91BD2}">
      <dsp:nvSpPr>
        <dsp:cNvPr id="0" name=""/>
        <dsp:cNvSpPr/>
      </dsp:nvSpPr>
      <dsp:spPr>
        <a:xfrm>
          <a:off x="4495784" y="1295399"/>
          <a:ext cx="3722005" cy="11869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Event-Based Festivals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{</a:t>
          </a:r>
          <a:r>
            <a:rPr lang="en-US" sz="1800" kern="1200" dirty="0" smtClean="0"/>
            <a:t>Celebrated in PARTICULAR Period of Time</a:t>
          </a:r>
          <a:r>
            <a:rPr lang="en-US" sz="1600" kern="1200" dirty="0" smtClean="0"/>
            <a:t>}</a:t>
          </a:r>
          <a:endParaRPr lang="en-US" sz="1600" kern="1200" dirty="0"/>
        </a:p>
      </dsp:txBody>
      <dsp:txXfrm>
        <a:off x="4495784" y="1295399"/>
        <a:ext cx="3722005" cy="11869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DFC221-C224-4D31-808C-0DE7F9155006}">
      <dsp:nvSpPr>
        <dsp:cNvPr id="0" name=""/>
        <dsp:cNvSpPr/>
      </dsp:nvSpPr>
      <dsp:spPr>
        <a:xfrm>
          <a:off x="2528115" y="4784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Forbearance</a:t>
          </a:r>
          <a:endParaRPr lang="en-US" sz="1600" kern="1200" dirty="0"/>
        </a:p>
      </dsp:txBody>
      <dsp:txXfrm>
        <a:off x="2541841" y="18510"/>
        <a:ext cx="1847112" cy="441189"/>
      </dsp:txXfrm>
    </dsp:sp>
    <dsp:sp modelId="{DC0FCB66-EDBA-483C-8917-67A8F28E05D5}">
      <dsp:nvSpPr>
        <dsp:cNvPr id="0" name=""/>
        <dsp:cNvSpPr/>
      </dsp:nvSpPr>
      <dsp:spPr>
        <a:xfrm rot="5400000">
          <a:off x="3424392" y="514431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8D325-8E5C-4B3E-9A54-3FD286DDA0E5}">
      <dsp:nvSpPr>
        <dsp:cNvPr id="0" name=""/>
        <dsp:cNvSpPr/>
      </dsp:nvSpPr>
      <dsp:spPr>
        <a:xfrm>
          <a:off x="2528115" y="637449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Modesty </a:t>
          </a:r>
          <a:endParaRPr lang="en-US" sz="1600" kern="1200" dirty="0"/>
        </a:p>
      </dsp:txBody>
      <dsp:txXfrm>
        <a:off x="2541841" y="651175"/>
        <a:ext cx="1847112" cy="441189"/>
      </dsp:txXfrm>
    </dsp:sp>
    <dsp:sp modelId="{43D734AD-2C9E-4B98-8F7C-794318F7E200}">
      <dsp:nvSpPr>
        <dsp:cNvPr id="0" name=""/>
        <dsp:cNvSpPr/>
      </dsp:nvSpPr>
      <dsp:spPr>
        <a:xfrm rot="5400000">
          <a:off x="3424392" y="1147097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FB1498-6EF9-4B85-87A3-97635C56AB24}">
      <dsp:nvSpPr>
        <dsp:cNvPr id="0" name=""/>
        <dsp:cNvSpPr/>
      </dsp:nvSpPr>
      <dsp:spPr>
        <a:xfrm>
          <a:off x="2528115" y="1270115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Straight-forwardness</a:t>
          </a:r>
          <a:endParaRPr lang="en-US" sz="1600" kern="1200" dirty="0"/>
        </a:p>
      </dsp:txBody>
      <dsp:txXfrm>
        <a:off x="2541841" y="1283841"/>
        <a:ext cx="1847112" cy="441189"/>
      </dsp:txXfrm>
    </dsp:sp>
    <dsp:sp modelId="{85C52687-A000-4731-A1F7-D28D3B198E55}">
      <dsp:nvSpPr>
        <dsp:cNvPr id="0" name=""/>
        <dsp:cNvSpPr/>
      </dsp:nvSpPr>
      <dsp:spPr>
        <a:xfrm rot="5400000">
          <a:off x="3424392" y="1779762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F3B615-AF9A-44C5-8E48-A0A5ED5E6DCB}">
      <dsp:nvSpPr>
        <dsp:cNvPr id="0" name=""/>
        <dsp:cNvSpPr/>
      </dsp:nvSpPr>
      <dsp:spPr>
        <a:xfrm>
          <a:off x="2528115" y="1902781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Contentment </a:t>
          </a:r>
          <a:endParaRPr lang="en-US" sz="1600" kern="1200" dirty="0"/>
        </a:p>
      </dsp:txBody>
      <dsp:txXfrm>
        <a:off x="2541841" y="1916507"/>
        <a:ext cx="1847112" cy="441189"/>
      </dsp:txXfrm>
    </dsp:sp>
    <dsp:sp modelId="{EF96044F-44EF-4B9D-B443-105A2A7E00F6}">
      <dsp:nvSpPr>
        <dsp:cNvPr id="0" name=""/>
        <dsp:cNvSpPr/>
      </dsp:nvSpPr>
      <dsp:spPr>
        <a:xfrm rot="5400000">
          <a:off x="3424392" y="2412428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50BD8-B3D6-4182-8E8F-D8AE3A815D5B}">
      <dsp:nvSpPr>
        <dsp:cNvPr id="0" name=""/>
        <dsp:cNvSpPr/>
      </dsp:nvSpPr>
      <dsp:spPr>
        <a:xfrm>
          <a:off x="2528115" y="2535446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Truth</a:t>
          </a:r>
          <a:endParaRPr lang="en-US" sz="1600" kern="1200" dirty="0"/>
        </a:p>
      </dsp:txBody>
      <dsp:txXfrm>
        <a:off x="2541841" y="2549172"/>
        <a:ext cx="1847112" cy="441189"/>
      </dsp:txXfrm>
    </dsp:sp>
    <dsp:sp modelId="{DF3BCB9C-6F3B-49CC-A291-2F6AF4CD9745}">
      <dsp:nvSpPr>
        <dsp:cNvPr id="0" name=""/>
        <dsp:cNvSpPr/>
      </dsp:nvSpPr>
      <dsp:spPr>
        <a:xfrm rot="5400000">
          <a:off x="3424392" y="3045093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B8199D-38D5-4E7A-96B4-7E49E4F45725}">
      <dsp:nvSpPr>
        <dsp:cNvPr id="0" name=""/>
        <dsp:cNvSpPr/>
      </dsp:nvSpPr>
      <dsp:spPr>
        <a:xfrm>
          <a:off x="2528115" y="3168112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Self-Restraint </a:t>
          </a:r>
          <a:endParaRPr lang="en-US" sz="1600" kern="1200" dirty="0"/>
        </a:p>
      </dsp:txBody>
      <dsp:txXfrm>
        <a:off x="2541841" y="3181838"/>
        <a:ext cx="1847112" cy="441189"/>
      </dsp:txXfrm>
    </dsp:sp>
    <dsp:sp modelId="{2F9404B5-1F5F-475C-80D0-BD7E7D07629A}">
      <dsp:nvSpPr>
        <dsp:cNvPr id="0" name=""/>
        <dsp:cNvSpPr/>
      </dsp:nvSpPr>
      <dsp:spPr>
        <a:xfrm rot="5400000">
          <a:off x="3424392" y="3677759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F48F-FA95-4089-A1CA-D825BB9F3018}">
      <dsp:nvSpPr>
        <dsp:cNvPr id="0" name=""/>
        <dsp:cNvSpPr/>
      </dsp:nvSpPr>
      <dsp:spPr>
        <a:xfrm>
          <a:off x="2528115" y="3800777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Austerity </a:t>
          </a:r>
          <a:endParaRPr lang="en-US" sz="1600" kern="1200" dirty="0"/>
        </a:p>
      </dsp:txBody>
      <dsp:txXfrm>
        <a:off x="2541841" y="3814503"/>
        <a:ext cx="1847112" cy="441189"/>
      </dsp:txXfrm>
    </dsp:sp>
    <dsp:sp modelId="{4448DFF7-FAE3-49A6-A7E5-78D19ECDCD84}">
      <dsp:nvSpPr>
        <dsp:cNvPr id="0" name=""/>
        <dsp:cNvSpPr/>
      </dsp:nvSpPr>
      <dsp:spPr>
        <a:xfrm rot="5400000">
          <a:off x="3424392" y="4310425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E521E-A7A0-4CE7-A7F2-FD367050334D}">
      <dsp:nvSpPr>
        <dsp:cNvPr id="0" name=""/>
        <dsp:cNvSpPr/>
      </dsp:nvSpPr>
      <dsp:spPr>
        <a:xfrm>
          <a:off x="2528115" y="4433443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renunciation </a:t>
          </a:r>
          <a:endParaRPr lang="en-US" sz="1600" kern="1200" dirty="0"/>
        </a:p>
      </dsp:txBody>
      <dsp:txXfrm>
        <a:off x="2541841" y="4447169"/>
        <a:ext cx="1847112" cy="441189"/>
      </dsp:txXfrm>
    </dsp:sp>
    <dsp:sp modelId="{5488DE7E-3C41-42BE-AAC1-FB501BCAAB57}">
      <dsp:nvSpPr>
        <dsp:cNvPr id="0" name=""/>
        <dsp:cNvSpPr/>
      </dsp:nvSpPr>
      <dsp:spPr>
        <a:xfrm rot="5400000">
          <a:off x="3424392" y="4943090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BBF01-77FC-49DB-8DAA-A6E0D415D102}">
      <dsp:nvSpPr>
        <dsp:cNvPr id="0" name=""/>
        <dsp:cNvSpPr/>
      </dsp:nvSpPr>
      <dsp:spPr>
        <a:xfrm>
          <a:off x="2528115" y="5066108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Possession less-ness </a:t>
          </a:r>
          <a:endParaRPr lang="en-US" sz="1600" kern="1200" dirty="0"/>
        </a:p>
      </dsp:txBody>
      <dsp:txXfrm>
        <a:off x="2541841" y="5079834"/>
        <a:ext cx="1847112" cy="441189"/>
      </dsp:txXfrm>
    </dsp:sp>
    <dsp:sp modelId="{6AFD7904-5605-4EFC-A1FB-E73D7055C123}">
      <dsp:nvSpPr>
        <dsp:cNvPr id="0" name=""/>
        <dsp:cNvSpPr/>
      </dsp:nvSpPr>
      <dsp:spPr>
        <a:xfrm rot="5400000">
          <a:off x="3424392" y="5575756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1342D-D210-4381-90F8-0581D56CE917}">
      <dsp:nvSpPr>
        <dsp:cNvPr id="0" name=""/>
        <dsp:cNvSpPr/>
      </dsp:nvSpPr>
      <dsp:spPr>
        <a:xfrm>
          <a:off x="2528115" y="5698774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Supreme Celibacy </a:t>
          </a:r>
          <a:endParaRPr lang="en-US" sz="1600" kern="1200" dirty="0"/>
        </a:p>
      </dsp:txBody>
      <dsp:txXfrm>
        <a:off x="2541841" y="5712500"/>
        <a:ext cx="1847112" cy="441189"/>
      </dsp:txXfrm>
    </dsp:sp>
    <dsp:sp modelId="{0D62AB71-D548-4CF4-8C30-F6E668312CC3}">
      <dsp:nvSpPr>
        <dsp:cNvPr id="0" name=""/>
        <dsp:cNvSpPr/>
      </dsp:nvSpPr>
      <dsp:spPr>
        <a:xfrm>
          <a:off x="4665119" y="4784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Kshama</a:t>
          </a:r>
          <a:endParaRPr lang="en-US" sz="1600" kern="1200" dirty="0"/>
        </a:p>
      </dsp:txBody>
      <dsp:txXfrm>
        <a:off x="4678845" y="18510"/>
        <a:ext cx="1847112" cy="441189"/>
      </dsp:txXfrm>
    </dsp:sp>
    <dsp:sp modelId="{44954821-8971-4135-81C0-F3C5BB79D9EE}">
      <dsp:nvSpPr>
        <dsp:cNvPr id="0" name=""/>
        <dsp:cNvSpPr/>
      </dsp:nvSpPr>
      <dsp:spPr>
        <a:xfrm rot="5400000">
          <a:off x="5561395" y="514431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8639F-3568-4DB5-B024-C35F55A4B4A0}">
      <dsp:nvSpPr>
        <dsp:cNvPr id="0" name=""/>
        <dsp:cNvSpPr/>
      </dsp:nvSpPr>
      <dsp:spPr>
        <a:xfrm>
          <a:off x="4665119" y="637449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Mardav</a:t>
          </a:r>
          <a:endParaRPr lang="en-US" sz="1600" kern="1200" dirty="0"/>
        </a:p>
      </dsp:txBody>
      <dsp:txXfrm>
        <a:off x="4678845" y="651175"/>
        <a:ext cx="1847112" cy="441189"/>
      </dsp:txXfrm>
    </dsp:sp>
    <dsp:sp modelId="{DD144C5F-FDD0-4F47-86FF-DF1735C43171}">
      <dsp:nvSpPr>
        <dsp:cNvPr id="0" name=""/>
        <dsp:cNvSpPr/>
      </dsp:nvSpPr>
      <dsp:spPr>
        <a:xfrm rot="5400000">
          <a:off x="5561395" y="1147097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0CC00-1310-4AAE-84B7-9C64D6CA413C}">
      <dsp:nvSpPr>
        <dsp:cNvPr id="0" name=""/>
        <dsp:cNvSpPr/>
      </dsp:nvSpPr>
      <dsp:spPr>
        <a:xfrm>
          <a:off x="4665119" y="1270115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Aarjav</a:t>
          </a:r>
          <a:endParaRPr lang="en-US" sz="1600" kern="1200" dirty="0"/>
        </a:p>
      </dsp:txBody>
      <dsp:txXfrm>
        <a:off x="4678845" y="1283841"/>
        <a:ext cx="1847112" cy="441189"/>
      </dsp:txXfrm>
    </dsp:sp>
    <dsp:sp modelId="{64BC543E-24F2-4ED9-9AC5-646F4742343B}">
      <dsp:nvSpPr>
        <dsp:cNvPr id="0" name=""/>
        <dsp:cNvSpPr/>
      </dsp:nvSpPr>
      <dsp:spPr>
        <a:xfrm rot="5400000">
          <a:off x="5561395" y="1779762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70A17-8DA3-4E2A-96E6-BE93C5CA9E8B}">
      <dsp:nvSpPr>
        <dsp:cNvPr id="0" name=""/>
        <dsp:cNvSpPr/>
      </dsp:nvSpPr>
      <dsp:spPr>
        <a:xfrm>
          <a:off x="4665119" y="1902781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Shaunch</a:t>
          </a:r>
          <a:endParaRPr lang="en-US" sz="1600" kern="1200" dirty="0"/>
        </a:p>
      </dsp:txBody>
      <dsp:txXfrm>
        <a:off x="4678845" y="1916507"/>
        <a:ext cx="1847112" cy="441189"/>
      </dsp:txXfrm>
    </dsp:sp>
    <dsp:sp modelId="{08B180A4-115F-4B1C-AF25-25FB7148F701}">
      <dsp:nvSpPr>
        <dsp:cNvPr id="0" name=""/>
        <dsp:cNvSpPr/>
      </dsp:nvSpPr>
      <dsp:spPr>
        <a:xfrm rot="5400000">
          <a:off x="5561395" y="2412428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1DD59-D6B9-4ABD-BF1F-448B3FCF9C95}">
      <dsp:nvSpPr>
        <dsp:cNvPr id="0" name=""/>
        <dsp:cNvSpPr/>
      </dsp:nvSpPr>
      <dsp:spPr>
        <a:xfrm>
          <a:off x="4665119" y="2535446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Satya</a:t>
          </a:r>
          <a:endParaRPr lang="en-US" sz="1600" kern="1200" dirty="0"/>
        </a:p>
      </dsp:txBody>
      <dsp:txXfrm>
        <a:off x="4678845" y="2549172"/>
        <a:ext cx="1847112" cy="441189"/>
      </dsp:txXfrm>
    </dsp:sp>
    <dsp:sp modelId="{293EDA5A-B644-4C1A-BE50-BC6C91F83B53}">
      <dsp:nvSpPr>
        <dsp:cNvPr id="0" name=""/>
        <dsp:cNvSpPr/>
      </dsp:nvSpPr>
      <dsp:spPr>
        <a:xfrm rot="5400000">
          <a:off x="5561395" y="3045093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F1055-8860-4502-93DD-3BB2FAE8AB72}">
      <dsp:nvSpPr>
        <dsp:cNvPr id="0" name=""/>
        <dsp:cNvSpPr/>
      </dsp:nvSpPr>
      <dsp:spPr>
        <a:xfrm>
          <a:off x="4665119" y="3168112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Sanyam</a:t>
          </a:r>
          <a:endParaRPr lang="en-US" sz="1600" kern="1200" dirty="0"/>
        </a:p>
      </dsp:txBody>
      <dsp:txXfrm>
        <a:off x="4678845" y="3181838"/>
        <a:ext cx="1847112" cy="441189"/>
      </dsp:txXfrm>
    </dsp:sp>
    <dsp:sp modelId="{5EAE8EDF-594B-4D85-9E86-52789026D00E}">
      <dsp:nvSpPr>
        <dsp:cNvPr id="0" name=""/>
        <dsp:cNvSpPr/>
      </dsp:nvSpPr>
      <dsp:spPr>
        <a:xfrm rot="5400000">
          <a:off x="5561395" y="3677759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2BBEF-06E5-4B1F-A041-8E4C690F5928}">
      <dsp:nvSpPr>
        <dsp:cNvPr id="0" name=""/>
        <dsp:cNvSpPr/>
      </dsp:nvSpPr>
      <dsp:spPr>
        <a:xfrm>
          <a:off x="4665119" y="3800777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Tap</a:t>
          </a:r>
          <a:endParaRPr lang="en-US" sz="1600" kern="1200" dirty="0"/>
        </a:p>
      </dsp:txBody>
      <dsp:txXfrm>
        <a:off x="4678845" y="3814503"/>
        <a:ext cx="1847112" cy="441189"/>
      </dsp:txXfrm>
    </dsp:sp>
    <dsp:sp modelId="{E8B7E073-D8CD-4BE1-AEAC-13BA230B4A56}">
      <dsp:nvSpPr>
        <dsp:cNvPr id="0" name=""/>
        <dsp:cNvSpPr/>
      </dsp:nvSpPr>
      <dsp:spPr>
        <a:xfrm rot="5400000">
          <a:off x="5561395" y="4310425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D7E49-F754-4B0D-8A8F-74D2514B14D0}">
      <dsp:nvSpPr>
        <dsp:cNvPr id="0" name=""/>
        <dsp:cNvSpPr/>
      </dsp:nvSpPr>
      <dsp:spPr>
        <a:xfrm>
          <a:off x="4665119" y="4433443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Tyag</a:t>
          </a:r>
          <a:endParaRPr lang="en-US" sz="1600" kern="1200" dirty="0"/>
        </a:p>
      </dsp:txBody>
      <dsp:txXfrm>
        <a:off x="4678845" y="4447169"/>
        <a:ext cx="1847112" cy="441189"/>
      </dsp:txXfrm>
    </dsp:sp>
    <dsp:sp modelId="{4AC9B4BC-D907-44FE-9707-B7CE878AE30D}">
      <dsp:nvSpPr>
        <dsp:cNvPr id="0" name=""/>
        <dsp:cNvSpPr/>
      </dsp:nvSpPr>
      <dsp:spPr>
        <a:xfrm rot="5400000">
          <a:off x="5561395" y="4943090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E35B1-EBF7-4E1E-8C55-42271AF530E8}">
      <dsp:nvSpPr>
        <dsp:cNvPr id="0" name=""/>
        <dsp:cNvSpPr/>
      </dsp:nvSpPr>
      <dsp:spPr>
        <a:xfrm>
          <a:off x="4665119" y="5066108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Aakinchanya</a:t>
          </a:r>
          <a:endParaRPr lang="en-US" sz="1600" kern="1200" dirty="0"/>
        </a:p>
      </dsp:txBody>
      <dsp:txXfrm>
        <a:off x="4678845" y="5079834"/>
        <a:ext cx="1847112" cy="441189"/>
      </dsp:txXfrm>
    </dsp:sp>
    <dsp:sp modelId="{8E9FB22D-78C1-4C51-BDBE-C771FA5E35D9}">
      <dsp:nvSpPr>
        <dsp:cNvPr id="0" name=""/>
        <dsp:cNvSpPr/>
      </dsp:nvSpPr>
      <dsp:spPr>
        <a:xfrm rot="5400000">
          <a:off x="5561395" y="5575756"/>
          <a:ext cx="82012" cy="82012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893AA0-9451-4B0A-BFEC-0F34580EF7B5}">
      <dsp:nvSpPr>
        <dsp:cNvPr id="0" name=""/>
        <dsp:cNvSpPr/>
      </dsp:nvSpPr>
      <dsp:spPr>
        <a:xfrm>
          <a:off x="4665119" y="5698774"/>
          <a:ext cx="1874564" cy="46864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Uttam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Brahmacharya</a:t>
          </a:r>
          <a:endParaRPr lang="en-US" sz="1600" kern="1200" dirty="0"/>
        </a:p>
      </dsp:txBody>
      <dsp:txXfrm>
        <a:off x="4678845" y="5712500"/>
        <a:ext cx="1847112" cy="4411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5DD3228-AA59-4B0C-B10F-51267EBD4D41}" type="datetimeFigureOut">
              <a:rPr lang="en-US" smtClean="0"/>
              <a:t>10/14/2012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C9C38D8-8A79-4A81-BE0D-D6D3A015126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7772400" cy="2209800"/>
          </a:xfrm>
        </p:spPr>
        <p:txBody>
          <a:bodyPr/>
          <a:lstStyle/>
          <a:p>
            <a:r>
              <a:rPr lang="en-US" sz="6000" dirty="0" smtClean="0"/>
              <a:t>Das-</a:t>
            </a:r>
            <a:r>
              <a:rPr lang="en-US" sz="6000" dirty="0" err="1" smtClean="0"/>
              <a:t>Lakshan</a:t>
            </a:r>
            <a:r>
              <a:rPr lang="en-US" sz="6000" dirty="0" smtClean="0"/>
              <a:t> Dharma </a:t>
            </a:r>
            <a:r>
              <a:rPr lang="en-US" sz="6000" dirty="0" err="1" smtClean="0"/>
              <a:t>Maha-Parva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86200"/>
            <a:ext cx="6934200" cy="2133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sz="5100" i="1" dirty="0" err="1" smtClean="0"/>
              <a:t>Uttam</a:t>
            </a:r>
            <a:r>
              <a:rPr lang="en-US" sz="5100" i="1" dirty="0" smtClean="0"/>
              <a:t> </a:t>
            </a:r>
            <a:r>
              <a:rPr lang="en-US" sz="5100" i="1" dirty="0" err="1" smtClean="0"/>
              <a:t>Kshama</a:t>
            </a:r>
            <a:r>
              <a:rPr lang="en-US" sz="5100" i="1" dirty="0" smtClean="0"/>
              <a:t> </a:t>
            </a:r>
            <a:r>
              <a:rPr lang="en-US" sz="5100" i="1" dirty="0" err="1" smtClean="0"/>
              <a:t>Mardav</a:t>
            </a:r>
            <a:r>
              <a:rPr lang="en-US" sz="5100" i="1" dirty="0" smtClean="0"/>
              <a:t> </a:t>
            </a:r>
            <a:r>
              <a:rPr lang="en-US" sz="5100" i="1" dirty="0" err="1" smtClean="0"/>
              <a:t>Aarjav</a:t>
            </a:r>
            <a:endParaRPr lang="en-US" sz="5100" i="1" dirty="0"/>
          </a:p>
          <a:p>
            <a:r>
              <a:rPr lang="en-US" sz="5100" i="1" dirty="0" err="1" smtClean="0"/>
              <a:t>Satya</a:t>
            </a:r>
            <a:r>
              <a:rPr lang="en-US" sz="5100" i="1" dirty="0" smtClean="0"/>
              <a:t> </a:t>
            </a:r>
            <a:r>
              <a:rPr lang="en-US" sz="5100" i="1" dirty="0" err="1" smtClean="0"/>
              <a:t>Shaunch</a:t>
            </a:r>
            <a:r>
              <a:rPr lang="en-US" sz="5100" i="1" dirty="0" smtClean="0"/>
              <a:t> </a:t>
            </a:r>
            <a:r>
              <a:rPr lang="en-US" sz="5100" i="1" dirty="0" err="1" smtClean="0"/>
              <a:t>Sanyam</a:t>
            </a:r>
            <a:r>
              <a:rPr lang="en-US" sz="5100" i="1" dirty="0" smtClean="0"/>
              <a:t> Tap </a:t>
            </a:r>
            <a:r>
              <a:rPr lang="en-US" sz="5100" i="1" dirty="0" err="1" smtClean="0"/>
              <a:t>Tyag</a:t>
            </a:r>
            <a:endParaRPr lang="en-US" sz="5100" i="1" dirty="0" smtClean="0"/>
          </a:p>
          <a:p>
            <a:r>
              <a:rPr lang="en-US" sz="5100" i="1" dirty="0" err="1" smtClean="0"/>
              <a:t>Aakinchanya</a:t>
            </a:r>
            <a:r>
              <a:rPr lang="en-US" sz="5100" i="1" dirty="0" smtClean="0"/>
              <a:t> </a:t>
            </a:r>
            <a:r>
              <a:rPr lang="en-US" sz="5100" i="1" dirty="0" err="1" smtClean="0"/>
              <a:t>Brahmacharya</a:t>
            </a:r>
            <a:endParaRPr lang="en-US" sz="5100" i="1" dirty="0"/>
          </a:p>
        </p:txBody>
      </p:sp>
    </p:spTree>
    <p:extLst>
      <p:ext uri="{BB962C8B-B14F-4D97-AF65-F5344CB8AC3E}">
        <p14:creationId xmlns:p14="http://schemas.microsoft.com/office/powerpoint/2010/main" val="7293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227413"/>
              </p:ext>
            </p:extLst>
          </p:nvPr>
        </p:nvGraphicFramePr>
        <p:xfrm>
          <a:off x="457200" y="152400"/>
          <a:ext cx="82296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6983" y="3276599"/>
            <a:ext cx="289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Some Examples -  </a:t>
            </a:r>
          </a:p>
          <a:p>
            <a:pPr marL="285750" indent="-285750">
              <a:buFont typeface="Wingdings"/>
              <a:buChar char="Ø"/>
            </a:pPr>
            <a:r>
              <a:rPr lang="en-US" b="1" dirty="0" smtClean="0">
                <a:solidFill>
                  <a:schemeClr val="tx2"/>
                </a:solidFill>
              </a:rPr>
              <a:t>Das </a:t>
            </a:r>
            <a:r>
              <a:rPr lang="en-US" b="1" dirty="0" err="1" smtClean="0">
                <a:solidFill>
                  <a:schemeClr val="tx2"/>
                </a:solidFill>
              </a:rPr>
              <a:t>Lakshan</a:t>
            </a:r>
            <a:r>
              <a:rPr lang="en-US" b="1" dirty="0" smtClean="0">
                <a:solidFill>
                  <a:schemeClr val="tx2"/>
                </a:solidFill>
              </a:rPr>
              <a:t> Dharma </a:t>
            </a:r>
            <a:r>
              <a:rPr lang="en-US" b="1" dirty="0" err="1" smtClean="0">
                <a:solidFill>
                  <a:schemeClr val="tx2"/>
                </a:solidFill>
              </a:rPr>
              <a:t>Maha-Parva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Ashtanhika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Maha-Parva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Ashtmi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Chaturdashi</a:t>
            </a:r>
            <a:r>
              <a:rPr lang="en-US" b="1" dirty="0" smtClean="0">
                <a:solidFill>
                  <a:schemeClr val="tx2"/>
                </a:solidFill>
              </a:rPr>
              <a:t> etc.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3351074"/>
            <a:ext cx="289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Some Examples -  </a:t>
            </a: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Dipavali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Shrut-Panchami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Mahavir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Jayanti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Akshay</a:t>
            </a:r>
            <a:r>
              <a:rPr lang="en-US" b="1" dirty="0" err="1">
                <a:solidFill>
                  <a:schemeClr val="tx2"/>
                </a:solidFill>
              </a:rPr>
              <a:t>-</a:t>
            </a:r>
            <a:r>
              <a:rPr lang="en-US" b="1" dirty="0" err="1" smtClean="0">
                <a:solidFill>
                  <a:schemeClr val="tx2"/>
                </a:solidFill>
              </a:rPr>
              <a:t>Tritiya</a:t>
            </a:r>
            <a:endParaRPr lang="en-US" b="1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/>
              <a:buChar char="Ø"/>
            </a:pPr>
            <a:r>
              <a:rPr lang="en-US" b="1" dirty="0" err="1" smtClean="0">
                <a:solidFill>
                  <a:schemeClr val="tx2"/>
                </a:solidFill>
              </a:rPr>
              <a:t>Raksha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err="1" smtClean="0">
                <a:solidFill>
                  <a:schemeClr val="tx2"/>
                </a:solidFill>
              </a:rPr>
              <a:t>Bandhan</a:t>
            </a:r>
            <a:r>
              <a:rPr lang="en-US" b="1" dirty="0" smtClean="0">
                <a:solidFill>
                  <a:schemeClr val="tx2"/>
                </a:solidFill>
              </a:rPr>
              <a:t> etc.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7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000" dirty="0" smtClean="0"/>
              <a:t>Why is </a:t>
            </a:r>
            <a:r>
              <a:rPr lang="en-US" sz="4000" b="1" i="1" dirty="0" smtClean="0"/>
              <a:t>it</a:t>
            </a:r>
            <a:r>
              <a:rPr lang="en-US" sz="4000" dirty="0" smtClean="0"/>
              <a:t> an Eternal Festival?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accent2"/>
                </a:solidFill>
              </a:rPr>
              <a:t>Das-</a:t>
            </a:r>
            <a:r>
              <a:rPr lang="en-US" b="1" i="1" dirty="0" err="1" smtClean="0">
                <a:solidFill>
                  <a:schemeClr val="accent2"/>
                </a:solidFill>
              </a:rPr>
              <a:t>Lakshan</a:t>
            </a:r>
            <a:r>
              <a:rPr lang="en-US" b="1" i="1" dirty="0" smtClean="0">
                <a:solidFill>
                  <a:schemeClr val="accent2"/>
                </a:solidFill>
              </a:rPr>
              <a:t> Dharma :</a:t>
            </a:r>
          </a:p>
          <a:p>
            <a:pPr marL="0" indent="0">
              <a:buNone/>
            </a:pPr>
            <a:r>
              <a:rPr lang="en-US" b="1" i="1" dirty="0" smtClean="0">
                <a:solidFill>
                  <a:schemeClr val="accent2"/>
                </a:solidFill>
              </a:rPr>
              <a:t>	The Festival is about 10 </a:t>
            </a:r>
            <a:r>
              <a:rPr lang="en-US" b="1" i="1" dirty="0" err="1" smtClean="0">
                <a:solidFill>
                  <a:schemeClr val="accent2"/>
                </a:solidFill>
              </a:rPr>
              <a:t>Dharmas</a:t>
            </a:r>
            <a:r>
              <a:rPr lang="en-US" b="1" i="1" dirty="0" smtClean="0">
                <a:solidFill>
                  <a:schemeClr val="accent2"/>
                </a:solidFill>
              </a:rPr>
              <a:t> that Our Soul has. Our Soul is Eternal. Thus, these </a:t>
            </a:r>
            <a:r>
              <a:rPr lang="en-US" b="1" i="1" dirty="0" err="1" smtClean="0">
                <a:solidFill>
                  <a:schemeClr val="accent2"/>
                </a:solidFill>
              </a:rPr>
              <a:t>Dharmas</a:t>
            </a:r>
            <a:r>
              <a:rPr lang="en-US" b="1" i="1" dirty="0" smtClean="0">
                <a:solidFill>
                  <a:schemeClr val="accent2"/>
                </a:solidFill>
              </a:rPr>
              <a:t> are Eternal.</a:t>
            </a:r>
          </a:p>
          <a:p>
            <a:pPr marL="0" indent="0">
              <a:buNone/>
            </a:pPr>
            <a:endParaRPr lang="en-US" b="1" i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chemeClr val="accent2"/>
                </a:solidFill>
              </a:rPr>
              <a:t>After the End of Descending Phase (</a:t>
            </a:r>
            <a:r>
              <a:rPr lang="en-US" b="1" i="1" dirty="0" err="1" smtClean="0">
                <a:solidFill>
                  <a:schemeClr val="accent2"/>
                </a:solidFill>
              </a:rPr>
              <a:t>Avasarpiny</a:t>
            </a:r>
            <a:r>
              <a:rPr lang="en-US" b="1" i="1" dirty="0" smtClean="0">
                <a:solidFill>
                  <a:schemeClr val="accent2"/>
                </a:solidFill>
              </a:rPr>
              <a:t> </a:t>
            </a:r>
            <a:r>
              <a:rPr lang="en-US" b="1" i="1" dirty="0" err="1" smtClean="0">
                <a:solidFill>
                  <a:schemeClr val="accent2"/>
                </a:solidFill>
              </a:rPr>
              <a:t>Kaal</a:t>
            </a:r>
            <a:r>
              <a:rPr lang="en-US" b="1" i="1" dirty="0" smtClean="0">
                <a:solidFill>
                  <a:schemeClr val="accent2"/>
                </a:solidFill>
              </a:rPr>
              <a:t>), which is the beginning of Ascending Phase (</a:t>
            </a:r>
            <a:r>
              <a:rPr lang="en-US" b="1" i="1" dirty="0" err="1" smtClean="0">
                <a:solidFill>
                  <a:schemeClr val="accent2"/>
                </a:solidFill>
              </a:rPr>
              <a:t>Utsarpiny</a:t>
            </a:r>
            <a:r>
              <a:rPr lang="en-US" b="1" i="1" dirty="0" smtClean="0">
                <a:solidFill>
                  <a:schemeClr val="accent2"/>
                </a:solidFill>
              </a:rPr>
              <a:t> </a:t>
            </a:r>
            <a:r>
              <a:rPr lang="en-US" b="1" i="1" dirty="0" err="1" smtClean="0">
                <a:solidFill>
                  <a:schemeClr val="accent2"/>
                </a:solidFill>
              </a:rPr>
              <a:t>Kaal</a:t>
            </a:r>
            <a:r>
              <a:rPr lang="en-US" b="1" i="1" dirty="0" smtClean="0">
                <a:solidFill>
                  <a:schemeClr val="accent2"/>
                </a:solidFill>
              </a:rPr>
              <a:t>), there happens Rains of various kinds from SHRAVAN KRISHNA PRATIPADA for 7 weeks. Thence, these Ten attributes of </a:t>
            </a:r>
            <a:r>
              <a:rPr lang="en-US" b="1" i="1" dirty="0" err="1" smtClean="0">
                <a:solidFill>
                  <a:schemeClr val="accent2"/>
                </a:solidFill>
              </a:rPr>
              <a:t>Dharmas</a:t>
            </a:r>
            <a:r>
              <a:rPr lang="en-US" b="1" i="1" dirty="0" smtClean="0">
                <a:solidFill>
                  <a:schemeClr val="accent2"/>
                </a:solidFill>
              </a:rPr>
              <a:t> are celebrated.</a:t>
            </a:r>
            <a:endParaRPr lang="en-US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0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sz="3600" dirty="0" smtClean="0"/>
              <a:t>Das-</a:t>
            </a:r>
            <a:r>
              <a:rPr lang="en-US" sz="3600" dirty="0" err="1" smtClean="0"/>
              <a:t>Lakshan</a:t>
            </a:r>
            <a:r>
              <a:rPr lang="en-US" sz="3600" dirty="0" smtClean="0"/>
              <a:t> Dharma – MY Treasure!</a:t>
            </a:r>
            <a:endParaRPr lang="en-US" sz="36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94878213"/>
              </p:ext>
            </p:extLst>
          </p:nvPr>
        </p:nvGraphicFramePr>
        <p:xfrm>
          <a:off x="1524000" y="609600"/>
          <a:ext cx="60960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38813156"/>
              </p:ext>
            </p:extLst>
          </p:nvPr>
        </p:nvGraphicFramePr>
        <p:xfrm>
          <a:off x="0" y="685800"/>
          <a:ext cx="9067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528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dirty="0" smtClean="0"/>
              <a:t>We Celebrate!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i="1" dirty="0" smtClean="0">
                <a:solidFill>
                  <a:schemeClr val="accent2"/>
                </a:solidFill>
              </a:rPr>
              <a:t>When ?</a:t>
            </a:r>
          </a:p>
          <a:p>
            <a:r>
              <a:rPr lang="en-US" b="1" dirty="0" smtClean="0"/>
              <a:t>Three times in a year </a:t>
            </a:r>
            <a:r>
              <a:rPr lang="en-US" dirty="0" smtClean="0"/>
              <a:t>–</a:t>
            </a:r>
          </a:p>
          <a:p>
            <a:pPr lvl="1">
              <a:buFont typeface="Wingdings" pitchFamily="2" charset="2"/>
              <a:buChar char="v"/>
            </a:pPr>
            <a:r>
              <a:rPr lang="en-US" sz="2200" b="1" i="1" dirty="0" err="1">
                <a:latin typeface="Calibri" pitchFamily="34" charset="0"/>
                <a:cs typeface="Calibri" pitchFamily="34" charset="0"/>
              </a:rPr>
              <a:t>Bhadra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i="1" dirty="0" err="1">
                <a:latin typeface="Calibri" pitchFamily="34" charset="0"/>
                <a:cs typeface="Calibri" pitchFamily="34" charset="0"/>
              </a:rPr>
              <a:t>Sudi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 5th to 14th</a:t>
            </a:r>
          </a:p>
          <a:p>
            <a:pPr lvl="1">
              <a:buFont typeface="Wingdings" pitchFamily="2" charset="2"/>
              <a:buChar char="v"/>
            </a:pPr>
            <a:r>
              <a:rPr lang="en-US" sz="2200" b="1" i="1" dirty="0" err="1">
                <a:latin typeface="Calibri" pitchFamily="34" charset="0"/>
                <a:cs typeface="Calibri" pitchFamily="34" charset="0"/>
              </a:rPr>
              <a:t>Maagh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i="1" dirty="0" err="1">
                <a:latin typeface="Calibri" pitchFamily="34" charset="0"/>
                <a:cs typeface="Calibri" pitchFamily="34" charset="0"/>
              </a:rPr>
              <a:t>Sudi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 5th to 14th</a:t>
            </a:r>
            <a:endParaRPr lang="en-US" sz="2200" b="1" i="1" dirty="0">
              <a:latin typeface="Calibri" pitchFamily="34" charset="0"/>
              <a:cs typeface="Calibri" pitchFamily="34" charset="0"/>
            </a:endParaRPr>
          </a:p>
          <a:p>
            <a:pPr lvl="1">
              <a:buFont typeface="Wingdings" pitchFamily="2" charset="2"/>
              <a:buChar char="v"/>
            </a:pPr>
            <a:r>
              <a:rPr lang="en-US" sz="2200" b="1" i="1" dirty="0" err="1">
                <a:latin typeface="Calibri" pitchFamily="34" charset="0"/>
                <a:cs typeface="Calibri" pitchFamily="34" charset="0"/>
              </a:rPr>
              <a:t>Chaitra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b="1" i="1" dirty="0" err="1">
                <a:latin typeface="Calibri" pitchFamily="34" charset="0"/>
                <a:cs typeface="Calibri" pitchFamily="34" charset="0"/>
              </a:rPr>
              <a:t>Sudi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 5th to 14th</a:t>
            </a:r>
            <a:endParaRPr lang="en-US" sz="2200" b="1" i="1" dirty="0">
              <a:latin typeface="Calibri" pitchFamily="34" charset="0"/>
              <a:cs typeface="Calibri" pitchFamily="34" charset="0"/>
            </a:endParaRPr>
          </a:p>
          <a:p>
            <a:r>
              <a:rPr lang="en-US" sz="2800" b="1" i="1" dirty="0">
                <a:solidFill>
                  <a:schemeClr val="accent2"/>
                </a:solidFill>
              </a:rPr>
              <a:t>Why?</a:t>
            </a:r>
          </a:p>
          <a:p>
            <a:pPr lvl="1">
              <a:buFont typeface="Wingdings" pitchFamily="2" charset="2"/>
              <a:buChar char="v"/>
            </a:pPr>
            <a:r>
              <a:rPr lang="en-US" sz="2200" b="1" i="1" dirty="0">
                <a:latin typeface="Calibri" pitchFamily="34" charset="0"/>
                <a:cs typeface="Calibri" pitchFamily="34" charset="0"/>
              </a:rPr>
              <a:t>It is </a:t>
            </a:r>
            <a:r>
              <a:rPr lang="en-US" sz="2200" b="1" i="1" dirty="0" smtClean="0">
                <a:latin typeface="Calibri" pitchFamily="34" charset="0"/>
                <a:cs typeface="Calibri" pitchFamily="34" charset="0"/>
              </a:rPr>
              <a:t>Property of 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Ours, </a:t>
            </a:r>
            <a:r>
              <a:rPr lang="en-US" sz="2200" b="1" i="1" dirty="0" smtClean="0">
                <a:latin typeface="Calibri" pitchFamily="34" charset="0"/>
                <a:cs typeface="Calibri" pitchFamily="34" charset="0"/>
              </a:rPr>
              <a:t>Our own </a:t>
            </a:r>
            <a:r>
              <a:rPr lang="en-US" sz="2200" b="1" i="1" dirty="0" err="1" smtClean="0">
                <a:latin typeface="Calibri" pitchFamily="34" charset="0"/>
                <a:cs typeface="Calibri" pitchFamily="34" charset="0"/>
              </a:rPr>
              <a:t>Dharmas</a:t>
            </a:r>
            <a:r>
              <a:rPr lang="en-US" sz="2200" b="1" i="1" dirty="0" smtClean="0">
                <a:latin typeface="Calibri" pitchFamily="34" charset="0"/>
                <a:cs typeface="Calibri" pitchFamily="34" charset="0"/>
              </a:rPr>
              <a:t>. Why </a:t>
            </a:r>
            <a:r>
              <a:rPr lang="en-US" sz="2200" b="1" i="1" dirty="0">
                <a:latin typeface="Calibri" pitchFamily="34" charset="0"/>
                <a:cs typeface="Calibri" pitchFamily="34" charset="0"/>
              </a:rPr>
              <a:t>NOT!</a:t>
            </a:r>
          </a:p>
          <a:p>
            <a:pPr lvl="1">
              <a:buFont typeface="Wingdings" pitchFamily="2" charset="2"/>
              <a:buChar char="v"/>
            </a:pPr>
            <a:r>
              <a:rPr lang="en-US" sz="2200" b="1" i="1" dirty="0">
                <a:latin typeface="Calibri" pitchFamily="34" charset="0"/>
                <a:cs typeface="Calibri" pitchFamily="34" charset="0"/>
              </a:rPr>
              <a:t>We Celebrate ourselves in these festivals.</a:t>
            </a:r>
          </a:p>
          <a:p>
            <a:r>
              <a:rPr lang="en-US" sz="2800" b="1" i="1" dirty="0" smtClean="0">
                <a:solidFill>
                  <a:schemeClr val="accent2"/>
                </a:solidFill>
              </a:rPr>
              <a:t>How?</a:t>
            </a:r>
          </a:p>
          <a:p>
            <a:pPr lvl="1">
              <a:buFont typeface="Wingdings" pitchFamily="2" charset="2"/>
              <a:buChar char="v"/>
            </a:pPr>
            <a:r>
              <a:rPr lang="en-US" sz="2200" b="1" i="1" dirty="0" err="1" smtClean="0">
                <a:latin typeface="Calibri" pitchFamily="34" charset="0"/>
                <a:cs typeface="Calibri" pitchFamily="34" charset="0"/>
              </a:rPr>
              <a:t>Poojans</a:t>
            </a:r>
            <a:r>
              <a:rPr lang="en-US" sz="2200" b="1" i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b="1" i="1" dirty="0" err="1" smtClean="0">
                <a:latin typeface="Calibri" pitchFamily="34" charset="0"/>
                <a:cs typeface="Calibri" pitchFamily="34" charset="0"/>
              </a:rPr>
              <a:t>Swadyay</a:t>
            </a:r>
            <a:r>
              <a:rPr lang="en-US" sz="2200" b="1" i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b="1" i="1" dirty="0" err="1" smtClean="0">
                <a:latin typeface="Calibri" pitchFamily="34" charset="0"/>
                <a:cs typeface="Calibri" pitchFamily="34" charset="0"/>
              </a:rPr>
              <a:t>Pathshala</a:t>
            </a:r>
            <a:r>
              <a:rPr lang="en-US" sz="2200" b="1" i="1" dirty="0" smtClean="0">
                <a:latin typeface="Calibri" pitchFamily="34" charset="0"/>
                <a:cs typeface="Calibri" pitchFamily="34" charset="0"/>
              </a:rPr>
              <a:t>, And Self-Introspection…</a:t>
            </a:r>
          </a:p>
          <a:p>
            <a:pPr lvl="1">
              <a:buFont typeface="Wingdings" pitchFamily="2" charset="2"/>
              <a:buChar char="v"/>
            </a:pPr>
            <a:r>
              <a:rPr lang="en-US" sz="2200" b="1" i="1" dirty="0" smtClean="0">
                <a:latin typeface="Calibri" pitchFamily="34" charset="0"/>
                <a:cs typeface="Calibri" pitchFamily="34" charset="0"/>
              </a:rPr>
              <a:t>No Music, no Party. Celebration of Myself doesn’t require these things!</a:t>
            </a:r>
          </a:p>
          <a:p>
            <a:endParaRPr lang="en-US" sz="2800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2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i="1" dirty="0" smtClean="0"/>
              <a:t>What do We NOT do if WE Understand Das-</a:t>
            </a:r>
            <a:r>
              <a:rPr lang="en-US" sz="3600" b="1" i="1" dirty="0" err="1" smtClean="0"/>
              <a:t>Lakshan</a:t>
            </a:r>
            <a:r>
              <a:rPr lang="en-US" sz="3600" b="1" i="1" dirty="0" smtClean="0"/>
              <a:t> Dharma?</a:t>
            </a:r>
            <a:endParaRPr lang="en-US" sz="3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FOUR Passions</a:t>
            </a: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Anger</a:t>
            </a: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Pride</a:t>
            </a: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Fraud</a:t>
            </a: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Greed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>
                <a:latin typeface="Calibri" pitchFamily="34" charset="0"/>
                <a:cs typeface="Calibri" pitchFamily="34" charset="0"/>
              </a:rPr>
              <a:t>FIVE Sins :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 err="1">
                <a:latin typeface="Calibri" pitchFamily="34" charset="0"/>
                <a:cs typeface="Calibri" pitchFamily="34" charset="0"/>
              </a:rPr>
              <a:t>Voilence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Falsehood</a:t>
            </a: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Theft</a:t>
            </a: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Wrong Intentions</a:t>
            </a:r>
          </a:p>
          <a:p>
            <a:pPr marL="914400" lvl="1" indent="-514350">
              <a:buFont typeface="+mj-lt"/>
              <a:buAutoNum type="romanUcPeriod"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Accumulation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611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i="1" dirty="0" smtClean="0">
                <a:solidFill>
                  <a:schemeClr val="tx2"/>
                </a:solidFill>
                <a:latin typeface="Algerian" pitchFamily="82" charset="0"/>
              </a:rPr>
              <a:t>MAY WE ALL SEE BHAGWAAN IN OURSELVES &amp; EVERY OTHER JEEVA WE KNOW!!!</a:t>
            </a:r>
          </a:p>
          <a:p>
            <a:pPr marL="0" indent="0" algn="ctr">
              <a:buNone/>
            </a:pPr>
            <a:r>
              <a:rPr lang="en-US" sz="3600" i="1" dirty="0" smtClean="0">
                <a:solidFill>
                  <a:schemeClr val="bg1">
                    <a:lumMod val="50000"/>
                  </a:schemeClr>
                </a:solidFill>
                <a:latin typeface="Algerian" pitchFamily="82" charset="0"/>
              </a:rPr>
              <a:t>DON’T WORRY,</a:t>
            </a:r>
            <a:endParaRPr lang="en-US" sz="3600" i="1" dirty="0">
              <a:solidFill>
                <a:schemeClr val="bg1">
                  <a:lumMod val="50000"/>
                </a:schemeClr>
              </a:solidFill>
              <a:latin typeface="Algerian" pitchFamily="82" charset="0"/>
            </a:endParaRPr>
          </a:p>
          <a:p>
            <a:pPr marL="0" indent="0" algn="ctr">
              <a:buNone/>
            </a:pPr>
            <a:r>
              <a:rPr lang="en-US" sz="3600" i="1" dirty="0" smtClean="0">
                <a:solidFill>
                  <a:schemeClr val="accent2"/>
                </a:solidFill>
                <a:latin typeface="Algerian" pitchFamily="82" charset="0"/>
              </a:rPr>
              <a:t>BY DOING THIS,</a:t>
            </a:r>
          </a:p>
          <a:p>
            <a:pPr marL="0" indent="0" algn="ctr">
              <a:buNone/>
            </a:pPr>
            <a:r>
              <a:rPr lang="en-US" sz="3600" i="1" dirty="0" smtClean="0">
                <a:solidFill>
                  <a:schemeClr val="accent3"/>
                </a:solidFill>
                <a:latin typeface="Algerian" pitchFamily="82" charset="0"/>
              </a:rPr>
              <a:t>WE WILL BECOME BHAGWAAN…. </a:t>
            </a:r>
            <a:r>
              <a:rPr lang="en-US" sz="3600" i="1" dirty="0" smtClean="0">
                <a:solidFill>
                  <a:srgbClr val="00B050"/>
                </a:solidFill>
                <a:latin typeface="Algerian" pitchFamily="82" charset="0"/>
              </a:rPr>
              <a:t>VERY SOON…!!!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25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anubhavjain\Documents\anubav\Pathshala 608\Religious Pics\MONA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0503"/>
            <a:ext cx="9094177" cy="23252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13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109</TotalTime>
  <Words>244</Words>
  <Application>Microsoft Office PowerPoint</Application>
  <PresentationFormat>On-screen Show (4:3)</PresentationFormat>
  <Paragraphs>75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Executive</vt:lpstr>
      <vt:lpstr>Das-Lakshan Dharma Maha-Parva</vt:lpstr>
      <vt:lpstr>PowerPoint Presentation</vt:lpstr>
      <vt:lpstr>Why is it an Eternal Festival? </vt:lpstr>
      <vt:lpstr>Das-Lakshan Dharma – MY Treasure!</vt:lpstr>
      <vt:lpstr>We Celebrate!</vt:lpstr>
      <vt:lpstr>What do We NOT do if WE Understand Das-Lakshan Dharma?</vt:lpstr>
      <vt:lpstr>PowerPoint Presentation</vt:lpstr>
      <vt:lpstr>PowerPoint Presentation</vt:lpstr>
    </vt:vector>
  </TitlesOfParts>
  <Company>Deloitte Touche Tohmatsu Services,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Eternal Festivals Event-Based Festivals</dc:title>
  <dc:creator>Anubhav Jain (Open)</dc:creator>
  <cp:lastModifiedBy>Anubhav Jain (Open)</cp:lastModifiedBy>
  <cp:revision>18</cp:revision>
  <dcterms:created xsi:type="dcterms:W3CDTF">2012-10-14T17:10:51Z</dcterms:created>
  <dcterms:modified xsi:type="dcterms:W3CDTF">2012-10-14T19:00:13Z</dcterms:modified>
</cp:coreProperties>
</file>