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9"/>
  </p:notesMasterIdLst>
  <p:sldIdLst>
    <p:sldId id="261" r:id="rId2"/>
    <p:sldId id="260" r:id="rId3"/>
    <p:sldId id="262" r:id="rId4"/>
    <p:sldId id="256" r:id="rId5"/>
    <p:sldId id="257" r:id="rId6"/>
    <p:sldId id="263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A87E2-7A3D-4CA3-AC60-E9427A358912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1A6CC-188F-439A-838E-A79BE17902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A6CC-188F-439A-838E-A79BE179025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7A62-AEB5-4624-8687-7354CAA8EC1A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2A5423-FA7D-49C6-8C8A-9943619E60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07B7A62-AEB5-4624-8687-7354CAA8EC1A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62A5423-FA7D-49C6-8C8A-9943619E60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7A62-AEB5-4624-8687-7354CAA8EC1A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5423-FA7D-49C6-8C8A-9943619E60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7A62-AEB5-4624-8687-7354CAA8EC1A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5423-FA7D-49C6-8C8A-9943619E60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5423-FA7D-49C6-8C8A-9943619E60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7A62-AEB5-4624-8687-7354CAA8EC1A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7A62-AEB5-4624-8687-7354CAA8EC1A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5423-FA7D-49C6-8C8A-9943619E60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7A62-AEB5-4624-8687-7354CAA8EC1A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5423-FA7D-49C6-8C8A-9943619E60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07B7A62-AEB5-4624-8687-7354CAA8EC1A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62A5423-FA7D-49C6-8C8A-9943619E60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7A62-AEB5-4624-8687-7354CAA8EC1A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2A5423-FA7D-49C6-8C8A-9943619E60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7A62-AEB5-4624-8687-7354CAA8EC1A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5423-FA7D-49C6-8C8A-9943619E60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7A62-AEB5-4624-8687-7354CAA8EC1A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5423-FA7D-49C6-8C8A-9943619E60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07B7A62-AEB5-4624-8687-7354CAA8EC1A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62A5423-FA7D-49C6-8C8A-9943619E60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681" y="4892675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 DARSHAN</a:t>
            </a:r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9" name="Picture 5" descr="C:\Users\anubhavjain\Documents\anubav\Pathshala 608\Religious Pics\MONA Mini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0"/>
            <a:ext cx="1085850" cy="99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nubhavjain\Pictures\pics\pics\Image00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990600"/>
            <a:ext cx="2925763" cy="3902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8350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Wake-up early in the Morning.</a:t>
            </a:r>
          </a:p>
          <a:p>
            <a:endParaRPr lang="en-US" dirty="0" smtClean="0">
              <a:solidFill>
                <a:srgbClr val="FFC000"/>
              </a:solidFill>
            </a:endParaRPr>
          </a:p>
          <a:p>
            <a:r>
              <a:rPr lang="en-US" dirty="0" smtClean="0">
                <a:solidFill>
                  <a:srgbClr val="FFC000"/>
                </a:solidFill>
              </a:rPr>
              <a:t>Get ready (Brush your teeth/Cleanse yourself/take bath etc.)</a:t>
            </a:r>
          </a:p>
          <a:p>
            <a:endParaRPr lang="en-US" dirty="0" smtClean="0">
              <a:solidFill>
                <a:srgbClr val="FFC000"/>
              </a:solidFill>
            </a:endParaRPr>
          </a:p>
          <a:p>
            <a:r>
              <a:rPr lang="en-US" dirty="0" smtClean="0">
                <a:solidFill>
                  <a:srgbClr val="FFC000"/>
                </a:solidFill>
              </a:rPr>
              <a:t>Put on Clean Clothes.</a:t>
            </a:r>
          </a:p>
          <a:p>
            <a:endParaRPr lang="en-US" dirty="0" smtClean="0">
              <a:solidFill>
                <a:srgbClr val="FFC000"/>
              </a:solidFill>
            </a:endParaRPr>
          </a:p>
          <a:p>
            <a:r>
              <a:rPr lang="en-US" dirty="0" smtClean="0">
                <a:solidFill>
                  <a:srgbClr val="FFC000"/>
                </a:solidFill>
              </a:rPr>
              <a:t>Take Clean Dravya (</a:t>
            </a:r>
            <a:r>
              <a:rPr lang="en-US" dirty="0" smtClean="0">
                <a:solidFill>
                  <a:srgbClr val="FFC000"/>
                </a:solidFill>
              </a:rPr>
              <a:t>Substance </a:t>
            </a:r>
            <a:r>
              <a:rPr lang="en-US" dirty="0" smtClean="0">
                <a:solidFill>
                  <a:srgbClr val="FFC000"/>
                </a:solidFill>
              </a:rPr>
              <a:t>to be gifted to Lord/Dev)</a:t>
            </a:r>
          </a:p>
          <a:p>
            <a:endParaRPr lang="en-US" dirty="0" smtClean="0">
              <a:solidFill>
                <a:srgbClr val="FFC000"/>
              </a:solidFill>
            </a:endParaRPr>
          </a:p>
          <a:p>
            <a:r>
              <a:rPr lang="en-US" dirty="0" smtClean="0">
                <a:solidFill>
                  <a:srgbClr val="FFC000"/>
                </a:solidFill>
              </a:rPr>
              <a:t>Leave for the Holy Temple.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Getting Ready For Dev-Darshan!</a:t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092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Put Off the Shoes/</a:t>
            </a:r>
            <a:r>
              <a:rPr lang="en-US" dirty="0" err="1" smtClean="0"/>
              <a:t>Chappals</a:t>
            </a:r>
            <a:r>
              <a:rPr lang="en-US" dirty="0" smtClean="0"/>
              <a:t> at the Gate of Temple.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Make sure you take NO Leather Objects (Belt, Purse etc.) inside the temple.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Wash Your Hands &amp; Feet at the Gate of Temple where Water is kept for the purpose.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Reaching The Holy Temple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801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143374"/>
            <a:ext cx="5105400" cy="66384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6039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4097"/>
            <a:ext cx="8382000" cy="68501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3568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Dev Darshan –</a:t>
            </a:r>
          </a:p>
          <a:p>
            <a:pPr>
              <a:buFont typeface="Courier New" pitchFamily="49" charset="0"/>
              <a:buChar char="o"/>
            </a:pP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Brings Peace to the Soul</a:t>
            </a:r>
          </a:p>
          <a:p>
            <a:pPr>
              <a:buFont typeface="Courier New" pitchFamily="49" charset="0"/>
              <a:buChar char="o"/>
            </a:pP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Purifies Our Thoughts</a:t>
            </a:r>
          </a:p>
          <a:p>
            <a:pPr>
              <a:buFont typeface="Courier New" pitchFamily="49" charset="0"/>
              <a:buChar char="o"/>
            </a:pP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We talk about OUR Soul in the Temple. If We understand our Soul &amp; dive deep into it, WE CAN OURSELVES ATTAIN GODHOOD!!!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What Is The Good Of  All This?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816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3810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 flipV="1">
            <a:off x="0" y="1371600"/>
            <a:ext cx="9144000" cy="3810000"/>
          </a:xfrm>
        </p:spPr>
        <p:txBody>
          <a:bodyPr/>
          <a:lstStyle/>
          <a:p>
            <a:r>
              <a:rPr lang="en-US" dirty="0" smtClean="0"/>
              <a:t>A</a:t>
            </a:r>
            <a:r>
              <a:rPr smtClean="0"/>
              <a:t>aa</a:t>
            </a:r>
            <a:br>
              <a:rPr smtClean="0"/>
            </a:br>
            <a:r>
              <a:rPr smtClean="0"/>
              <a:t/>
            </a:r>
            <a:br>
              <a:rPr smtClean="0"/>
            </a:br>
            <a:r>
              <a:rPr smtClean="0"/>
              <a:t/>
            </a:r>
            <a:br>
              <a:rPr smtClean="0"/>
            </a:br>
            <a:endParaRPr lang="en-US" dirty="0"/>
          </a:p>
        </p:txBody>
      </p:sp>
      <p:pic>
        <p:nvPicPr>
          <p:cNvPr id="2050" name="Picture 2" descr="C:\Users\anubhavjain\Documents\anubav\Pathshala 608\Religious Pics\MONA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287670" cy="3962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37981" y="3244334"/>
            <a:ext cx="2668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atmarthi608@gmail.com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3401" y="5410201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atmarthi608@gmail.com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1221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57</TotalTime>
  <Words>148</Words>
  <Application>Microsoft Office PowerPoint</Application>
  <PresentationFormat>On-screen Show (4:3)</PresentationFormat>
  <Paragraphs>30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Paper</vt:lpstr>
      <vt:lpstr>DEV DARSHAN</vt:lpstr>
      <vt:lpstr>Getting Ready For Dev-Darshan! </vt:lpstr>
      <vt:lpstr>Reaching The Holy Temple</vt:lpstr>
      <vt:lpstr>Slide 4</vt:lpstr>
      <vt:lpstr>Slide 5</vt:lpstr>
      <vt:lpstr>What Is The Good Of  All This?</vt:lpstr>
      <vt:lpstr>Aaa   </vt:lpstr>
    </vt:vector>
  </TitlesOfParts>
  <Company>Deloitte Touche Tohmatsu Services,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Anubhav jain (Open)</dc:creator>
  <cp:lastModifiedBy>Sachin_Mehta</cp:lastModifiedBy>
  <cp:revision>8</cp:revision>
  <dcterms:created xsi:type="dcterms:W3CDTF">2011-10-05T08:40:09Z</dcterms:created>
  <dcterms:modified xsi:type="dcterms:W3CDTF">2012-04-21T20:01:24Z</dcterms:modified>
</cp:coreProperties>
</file>