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F1357-F856-43EB-869D-B3F72A82E6E8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BE55-C51E-4606-9A8A-2429EC1FE1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F1357-F856-43EB-869D-B3F72A82E6E8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BE55-C51E-4606-9A8A-2429EC1FE1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F1357-F856-43EB-869D-B3F72A82E6E8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BE55-C51E-4606-9A8A-2429EC1FE1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F1357-F856-43EB-869D-B3F72A82E6E8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BE55-C51E-4606-9A8A-2429EC1FE1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F1357-F856-43EB-869D-B3F72A82E6E8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BE55-C51E-4606-9A8A-2429EC1FE1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F1357-F856-43EB-869D-B3F72A82E6E8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BE55-C51E-4606-9A8A-2429EC1FE1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F1357-F856-43EB-869D-B3F72A82E6E8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BE55-C51E-4606-9A8A-2429EC1FE1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F1357-F856-43EB-869D-B3F72A82E6E8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BE55-C51E-4606-9A8A-2429EC1FE1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F1357-F856-43EB-869D-B3F72A82E6E8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BE55-C51E-4606-9A8A-2429EC1FE120}" type="slidenum">
              <a:rPr lang="en-US" smtClean="0"/>
              <a:t>‹#›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F1357-F856-43EB-869D-B3F72A82E6E8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BE55-C51E-4606-9A8A-2429EC1FE1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F1357-F856-43EB-869D-B3F72A82E6E8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0BE55-C51E-4606-9A8A-2429EC1FE1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F1357-F856-43EB-869D-B3F72A82E6E8}" type="datetimeFigureOut">
              <a:rPr lang="en-US" smtClean="0"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0BE55-C51E-4606-9A8A-2429EC1FE120}" type="slidenum">
              <a:rPr lang="en-US" smtClean="0"/>
              <a:t>‹#›</a:t>
            </a:fld>
            <a:endParaRPr lang="en-US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69005"/>
            <a:ext cx="7467600" cy="42173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dirty="0" err="1" smtClean="0">
                <a:latin typeface="Cambria" pitchFamily="18" charset="0"/>
              </a:rPr>
              <a:t>Dev</a:t>
            </a:r>
            <a:r>
              <a:rPr lang="en-US" sz="6600" dirty="0" smtClean="0">
                <a:latin typeface="Cambria" pitchFamily="18" charset="0"/>
              </a:rPr>
              <a:t> - </a:t>
            </a:r>
            <a:r>
              <a:rPr lang="en-US" sz="6600" dirty="0" err="1" smtClean="0">
                <a:latin typeface="Cambria" pitchFamily="18" charset="0"/>
              </a:rPr>
              <a:t>Stuti</a:t>
            </a:r>
            <a:endParaRPr lang="en-US" sz="6600" dirty="0">
              <a:latin typeface="Cambr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0" y="4744085"/>
            <a:ext cx="3276600" cy="6096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FFC000"/>
                </a:solidFill>
              </a:rPr>
              <a:t>The Prayer…</a:t>
            </a:r>
            <a:endParaRPr lang="en-US" sz="3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15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85949" y="2590799"/>
            <a:ext cx="7086600" cy="39623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i="1" dirty="0">
                <a:latin typeface="Cambria" pitchFamily="18" charset="0"/>
              </a:rPr>
              <a:t>Oh </a:t>
            </a:r>
            <a:r>
              <a:rPr lang="en-US" sz="2400" b="1" i="1" dirty="0" smtClean="0">
                <a:latin typeface="Cambria" pitchFamily="18" charset="0"/>
              </a:rPr>
              <a:t>God! Devoid of </a:t>
            </a:r>
            <a:r>
              <a:rPr lang="en-US" sz="2400" b="1" i="1" dirty="0">
                <a:latin typeface="Cambria" pitchFamily="18" charset="0"/>
              </a:rPr>
              <a:t>Attachments</a:t>
            </a:r>
            <a:endParaRPr lang="en-US" sz="2400" dirty="0">
              <a:latin typeface="Cambria" pitchFamily="18" charset="0"/>
            </a:endParaRPr>
          </a:p>
          <a:p>
            <a:pPr marL="0" indent="0" algn="ctr">
              <a:buNone/>
            </a:pPr>
            <a:r>
              <a:rPr lang="en-US" sz="2400" b="1" i="1" dirty="0" smtClean="0">
                <a:latin typeface="Cambria" pitchFamily="18" charset="0"/>
              </a:rPr>
              <a:t>				Omniscient</a:t>
            </a:r>
            <a:r>
              <a:rPr lang="en-US" sz="2400" b="1" i="1" dirty="0">
                <a:latin typeface="Cambria" pitchFamily="18" charset="0"/>
              </a:rPr>
              <a:t>, our well-being preacher</a:t>
            </a:r>
            <a:endParaRPr lang="en-US" sz="2400" dirty="0">
              <a:latin typeface="Cambria" pitchFamily="18" charset="0"/>
            </a:endParaRPr>
          </a:p>
          <a:p>
            <a:pPr marL="0" indent="0" algn="ctr">
              <a:buNone/>
            </a:pPr>
            <a:r>
              <a:rPr lang="en-US" sz="2400" b="1" i="1" dirty="0">
                <a:latin typeface="Cambria" pitchFamily="18" charset="0"/>
              </a:rPr>
              <a:t>Let our wrong belief get destroyed,</a:t>
            </a:r>
            <a:endParaRPr lang="en-US" sz="2400" dirty="0">
              <a:latin typeface="Cambria" pitchFamily="18" charset="0"/>
            </a:endParaRPr>
          </a:p>
          <a:p>
            <a:pPr marL="0" indent="0" algn="ctr">
              <a:buNone/>
            </a:pPr>
            <a:r>
              <a:rPr lang="en-US" sz="2400" b="1" i="1" dirty="0" smtClean="0">
                <a:latin typeface="Cambria" pitchFamily="18" charset="0"/>
              </a:rPr>
              <a:t>				By </a:t>
            </a:r>
            <a:r>
              <a:rPr lang="en-US" sz="2400" b="1" i="1" dirty="0">
                <a:latin typeface="Cambria" pitchFamily="18" charset="0"/>
              </a:rPr>
              <a:t>Knowledge sun, fulfill Prayer.</a:t>
            </a:r>
            <a:endParaRPr lang="en-US" sz="2400" dirty="0">
              <a:latin typeface="Cambria" pitchFamily="18" charset="0"/>
            </a:endParaRPr>
          </a:p>
          <a:p>
            <a:pPr algn="ctr"/>
            <a:endParaRPr lang="en-US" sz="2400" dirty="0"/>
          </a:p>
        </p:txBody>
      </p:sp>
      <p:pic>
        <p:nvPicPr>
          <p:cNvPr id="2050" name="Picture 2" descr="C:\Users\anubhavjain\Documents\Anubhav\Pathshala 608\MONA\Religious Pics\Jainism Photo Gallary - Jain Pictures_files\P-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7174"/>
            <a:ext cx="3647603" cy="23336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anubhavjain\Documents\Anubhav\Pathshala 608\MONA\Religious Pics\Jainism Photo Gallary - Jain Pictures_files\P-025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651" y="2895600"/>
            <a:ext cx="2819400" cy="36182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24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81000" y="1807361"/>
            <a:ext cx="8382000" cy="4051437"/>
          </a:xfrm>
        </p:spPr>
        <p:txBody>
          <a:bodyPr>
            <a:normAutofit/>
          </a:bodyPr>
          <a:lstStyle/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>
                <a:latin typeface="Cambria"/>
                <a:ea typeface="Calibri"/>
                <a:cs typeface="Calibri"/>
              </a:rPr>
              <a:t>May we be kind to all souls,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 smtClean="0">
                <a:latin typeface="Cambria"/>
                <a:ea typeface="Calibri"/>
                <a:cs typeface="Calibri"/>
              </a:rPr>
              <a:t>		</a:t>
            </a:r>
            <a:r>
              <a:rPr lang="en-US" sz="2400" b="1" i="1" dirty="0">
                <a:latin typeface="Cambria"/>
                <a:ea typeface="Calibri"/>
                <a:cs typeface="Calibri"/>
              </a:rPr>
              <a:t>	And never speak the </a:t>
            </a:r>
            <a:r>
              <a:rPr lang="en-US" sz="2400" b="1" i="1" dirty="0" smtClean="0">
                <a:latin typeface="Cambria"/>
                <a:ea typeface="Calibri"/>
                <a:cs typeface="Calibri"/>
              </a:rPr>
              <a:t>untruth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>
                <a:latin typeface="Cambria"/>
                <a:ea typeface="Calibri"/>
                <a:cs typeface="Calibri"/>
              </a:rPr>
              <a:t>May we </a:t>
            </a:r>
            <a:r>
              <a:rPr lang="en-US" sz="2400" b="1" i="1" dirty="0" smtClean="0">
                <a:latin typeface="Cambria"/>
                <a:ea typeface="Calibri"/>
                <a:cs typeface="Calibri"/>
              </a:rPr>
              <a:t>never do stealing</a:t>
            </a:r>
            <a:r>
              <a:rPr lang="en-US" sz="2400" b="1" i="1" dirty="0">
                <a:latin typeface="Cambria"/>
                <a:ea typeface="Calibri"/>
                <a:cs typeface="Calibri"/>
              </a:rPr>
              <a:t>? 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>
                <a:latin typeface="Cambria"/>
                <a:ea typeface="Calibri"/>
                <a:cs typeface="Calibri"/>
              </a:rPr>
              <a:t>			May we all practice celibacy!</a:t>
            </a:r>
            <a:endParaRPr lang="en-US" sz="2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5122" name="Picture 2" descr="C:\Users\anubhavjain\Documents\Anubhav\Pathshala 608\MONA\Religious Pics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2066925" cy="2209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00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89411" y="1752600"/>
            <a:ext cx="8382000" cy="4051437"/>
          </a:xfrm>
        </p:spPr>
        <p:txBody>
          <a:bodyPr>
            <a:normAutofit/>
          </a:bodyPr>
          <a:lstStyle/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>
                <a:latin typeface="Cambria"/>
                <a:ea typeface="Calibri"/>
                <a:cs typeface="Calibri"/>
              </a:rPr>
              <a:t>Let not raise our Pride and Greed,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 smtClean="0">
                <a:latin typeface="Cambria"/>
                <a:ea typeface="Calibri"/>
                <a:cs typeface="Calibri"/>
              </a:rPr>
              <a:t>	</a:t>
            </a:r>
            <a:r>
              <a:rPr lang="en-US" sz="2400" b="1" i="1" dirty="0">
                <a:latin typeface="Cambria"/>
                <a:ea typeface="Calibri"/>
                <a:cs typeface="Calibri"/>
              </a:rPr>
              <a:t>		May we drink satisfaction nectar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>
                <a:latin typeface="Cambria"/>
                <a:ea typeface="Calibri"/>
                <a:cs typeface="Calibri"/>
              </a:rPr>
              <a:t>May we always keep serving,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>
                <a:latin typeface="Cambria"/>
                <a:ea typeface="Calibri"/>
                <a:cs typeface="Calibri"/>
              </a:rPr>
              <a:t>			Our Jain Religion so </a:t>
            </a:r>
            <a:r>
              <a:rPr lang="en-US" sz="2400" b="1" i="1" dirty="0" smtClean="0">
                <a:latin typeface="Cambria"/>
                <a:ea typeface="Calibri"/>
                <a:cs typeface="Calibri"/>
              </a:rPr>
              <a:t>divine!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algn="ctr"/>
            <a:endParaRPr lang="en-US" sz="2400" dirty="0"/>
          </a:p>
        </p:txBody>
      </p:sp>
      <p:pic>
        <p:nvPicPr>
          <p:cNvPr id="4098" name="Picture 2" descr="C:\Users\anubhavjain\Documents\Anubhav\Pathshala 608\MONA\Religious Pics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2105025" cy="2171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nubhavjain\Documents\Anubhav\Pathshala 608\MONA\Religious Pics\images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545058"/>
            <a:ext cx="2019300" cy="2114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53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nubhavjain\Documents\Anubhav\Pathshala 608\MONA\Religious Pics\imagesCAKPKU5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839" y="4038600"/>
            <a:ext cx="3453161" cy="26967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-1219200" y="2133600"/>
            <a:ext cx="7391400" cy="3962399"/>
          </a:xfrm>
        </p:spPr>
        <p:txBody>
          <a:bodyPr>
            <a:normAutofit/>
          </a:bodyPr>
          <a:lstStyle/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>
                <a:latin typeface="Cambria"/>
                <a:ea typeface="Calibri"/>
                <a:cs typeface="Calibri"/>
              </a:rPr>
              <a:t>May we </a:t>
            </a:r>
            <a:r>
              <a:rPr lang="en-US" sz="2400" b="1" i="1" dirty="0" smtClean="0">
                <a:latin typeface="Cambria"/>
                <a:ea typeface="Calibri"/>
                <a:cs typeface="Calibri"/>
              </a:rPr>
              <a:t>eliminate </a:t>
            </a:r>
            <a:r>
              <a:rPr lang="en-US" sz="2400" b="1" i="1" dirty="0">
                <a:latin typeface="Cambria"/>
                <a:ea typeface="Calibri"/>
                <a:cs typeface="Calibri"/>
              </a:rPr>
              <a:t>bad practices,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>
                <a:latin typeface="Cambria"/>
                <a:ea typeface="Calibri"/>
                <a:cs typeface="Calibri"/>
              </a:rPr>
              <a:t>			And </a:t>
            </a:r>
            <a:r>
              <a:rPr lang="en-US" sz="2400" b="1" i="1" dirty="0" smtClean="0">
                <a:latin typeface="Cambria"/>
                <a:ea typeface="Calibri"/>
                <a:cs typeface="Calibri"/>
              </a:rPr>
              <a:t>spread </a:t>
            </a:r>
            <a:r>
              <a:rPr lang="en-US" sz="2400" b="1" i="1" dirty="0">
                <a:latin typeface="Cambria"/>
                <a:ea typeface="Calibri"/>
                <a:cs typeface="Calibri"/>
              </a:rPr>
              <a:t>good pleasing deeds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 smtClean="0">
                <a:latin typeface="Cambria"/>
                <a:ea typeface="Calibri"/>
                <a:cs typeface="Calibri"/>
              </a:rPr>
              <a:t>May </a:t>
            </a:r>
            <a:r>
              <a:rPr lang="en-US" sz="2400" b="1" i="1" dirty="0">
                <a:latin typeface="Cambria"/>
                <a:ea typeface="Calibri"/>
                <a:cs typeface="Calibri"/>
              </a:rPr>
              <a:t>we live happily with others,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>
                <a:latin typeface="Cambria"/>
                <a:ea typeface="Calibri"/>
                <a:cs typeface="Calibri"/>
              </a:rPr>
              <a:t>			Propagating our triumphed </a:t>
            </a:r>
            <a:r>
              <a:rPr lang="en-US" sz="2400" b="1" i="1" dirty="0" smtClean="0">
                <a:latin typeface="Cambria"/>
                <a:ea typeface="Calibri"/>
                <a:cs typeface="Calibri"/>
              </a:rPr>
              <a:t>religion!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algn="ctr"/>
            <a:endParaRPr lang="en-US" sz="2400" dirty="0"/>
          </a:p>
        </p:txBody>
      </p:sp>
      <p:pic>
        <p:nvPicPr>
          <p:cNvPr id="5" name="Picture 2" descr="C:\Users\anubhavjain\Documents\Anubhav\Pathshala 608\MONA\Religious Pics\Jainism Photo Gallary - Jain Pictures_files\s-0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2571"/>
            <a:ext cx="4022725" cy="24304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46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85800" y="76200"/>
            <a:ext cx="8382000" cy="4051437"/>
          </a:xfrm>
        </p:spPr>
        <p:txBody>
          <a:bodyPr>
            <a:normAutofit/>
          </a:bodyPr>
          <a:lstStyle/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 smtClean="0">
                <a:latin typeface="Cambria"/>
                <a:ea typeface="Calibri"/>
                <a:cs typeface="Calibri"/>
              </a:rPr>
              <a:t>In </a:t>
            </a:r>
            <a:r>
              <a:rPr lang="en-US" sz="2400" b="1" i="1" dirty="0">
                <a:latin typeface="Cambria"/>
                <a:ea typeface="Calibri"/>
                <a:cs typeface="Calibri"/>
              </a:rPr>
              <a:t>rich joys and gloomy sorrows 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 smtClean="0">
                <a:latin typeface="Cambria"/>
                <a:ea typeface="Calibri"/>
                <a:cs typeface="Calibri"/>
              </a:rPr>
              <a:t>				As Mountains </a:t>
            </a:r>
            <a:r>
              <a:rPr lang="en-US" sz="2400" b="1" i="1" dirty="0">
                <a:latin typeface="Cambria"/>
                <a:ea typeface="Calibri"/>
                <a:cs typeface="Calibri"/>
              </a:rPr>
              <a:t>May we stay </a:t>
            </a:r>
            <a:r>
              <a:rPr lang="en-US" sz="2400" b="1" i="1" dirty="0" smtClean="0">
                <a:latin typeface="Cambria"/>
                <a:ea typeface="Calibri"/>
                <a:cs typeface="Calibri"/>
              </a:rPr>
              <a:t>composed,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>
                <a:latin typeface="Cambria"/>
                <a:ea typeface="Calibri"/>
                <a:cs typeface="Calibri"/>
              </a:rPr>
              <a:t>May we always tread the path of 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>
                <a:latin typeface="Cambria"/>
                <a:ea typeface="Calibri"/>
                <a:cs typeface="Calibri"/>
              </a:rPr>
              <a:t>			</a:t>
            </a:r>
            <a:r>
              <a:rPr lang="en-US" sz="2400" b="1" i="1" dirty="0" smtClean="0">
                <a:latin typeface="Cambria"/>
                <a:ea typeface="Calibri"/>
                <a:cs typeface="Calibri"/>
              </a:rPr>
              <a:t>		Righteousness concentrating on our soul!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algn="ctr"/>
            <a:endParaRPr lang="en-US" sz="2400" dirty="0"/>
          </a:p>
        </p:txBody>
      </p:sp>
      <p:pic>
        <p:nvPicPr>
          <p:cNvPr id="3074" name="Picture 2" descr="C:\Users\anubhavjain\Documents\Anubhav\Pathshala 608\MONA\Religious Pics\phoca_thumb_l_ib_mahavir-dhyan_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29000"/>
            <a:ext cx="4064000" cy="304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85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382000" cy="4051437"/>
          </a:xfrm>
        </p:spPr>
        <p:txBody>
          <a:bodyPr>
            <a:normAutofit/>
          </a:bodyPr>
          <a:lstStyle/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 smtClean="0">
                <a:latin typeface="Cambria"/>
                <a:ea typeface="Calibri"/>
                <a:cs typeface="Calibri"/>
              </a:rPr>
              <a:t>May </a:t>
            </a:r>
            <a:r>
              <a:rPr lang="en-US" sz="2400" b="1" i="1" dirty="0">
                <a:latin typeface="Cambria"/>
                <a:ea typeface="Calibri"/>
                <a:cs typeface="Calibri"/>
              </a:rPr>
              <a:t>we destroy </a:t>
            </a:r>
            <a:r>
              <a:rPr lang="en-US" sz="2400" b="1" i="1" dirty="0" smtClean="0">
                <a:latin typeface="Cambria"/>
                <a:ea typeface="Calibri"/>
                <a:cs typeface="Calibri"/>
              </a:rPr>
              <a:t>Eight </a:t>
            </a:r>
            <a:r>
              <a:rPr lang="en-US" sz="2400" b="1" i="1" dirty="0">
                <a:latin typeface="Cambria"/>
                <a:ea typeface="Calibri"/>
                <a:cs typeface="Calibri"/>
              </a:rPr>
              <a:t>Karmas,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>
                <a:latin typeface="Cambria"/>
                <a:ea typeface="Calibri"/>
                <a:cs typeface="Calibri"/>
              </a:rPr>
              <a:t>			</a:t>
            </a:r>
            <a:r>
              <a:rPr lang="en-US" sz="2400" b="1" i="1" dirty="0" smtClean="0">
                <a:latin typeface="Cambria"/>
                <a:ea typeface="Calibri"/>
                <a:cs typeface="Calibri"/>
              </a:rPr>
              <a:t>		That </a:t>
            </a:r>
            <a:r>
              <a:rPr lang="en-US" sz="2400" b="1" i="1" dirty="0">
                <a:latin typeface="Cambria"/>
                <a:ea typeface="Calibri"/>
                <a:cs typeface="Calibri"/>
              </a:rPr>
              <a:t>lead to unhappiness in the </a:t>
            </a:r>
            <a:r>
              <a:rPr lang="en-US" sz="2400" b="1" i="1" dirty="0" smtClean="0">
                <a:latin typeface="Cambria"/>
                <a:ea typeface="Calibri"/>
                <a:cs typeface="Calibri"/>
              </a:rPr>
              <a:t>world</a:t>
            </a: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>
                <a:latin typeface="Cambria"/>
                <a:ea typeface="Calibri"/>
                <a:cs typeface="Calibri"/>
              </a:rPr>
              <a:t>	</a:t>
            </a:r>
            <a:r>
              <a:rPr lang="en-US" sz="2400" b="1" i="1" dirty="0" smtClean="0">
                <a:latin typeface="Cambria"/>
                <a:ea typeface="Calibri"/>
                <a:cs typeface="Calibri"/>
              </a:rPr>
              <a:t>May </a:t>
            </a:r>
            <a:r>
              <a:rPr lang="en-US" sz="2400" b="1" i="1" dirty="0">
                <a:latin typeface="Cambria"/>
                <a:ea typeface="Calibri"/>
                <a:cs typeface="Calibri"/>
              </a:rPr>
              <a:t>we keep uttering Your name,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r>
              <a:rPr lang="en-US" sz="2400" b="1" i="1" dirty="0" smtClean="0">
                <a:latin typeface="Cambria"/>
                <a:ea typeface="Calibri"/>
                <a:cs typeface="Calibri"/>
              </a:rPr>
              <a:t>						O </a:t>
            </a:r>
            <a:r>
              <a:rPr lang="en-US" sz="2400" b="1" i="1" dirty="0">
                <a:latin typeface="Cambria"/>
                <a:ea typeface="Calibri"/>
                <a:cs typeface="Calibri"/>
              </a:rPr>
              <a:t>Lord! That destroys all </a:t>
            </a:r>
            <a:r>
              <a:rPr lang="en-US" sz="2400" b="1" i="1" dirty="0" smtClean="0">
                <a:latin typeface="Cambria"/>
                <a:ea typeface="Calibri"/>
                <a:cs typeface="Calibri"/>
              </a:rPr>
              <a:t>Troubles!</a:t>
            </a:r>
            <a:endParaRPr lang="en-US" sz="2400" dirty="0"/>
          </a:p>
        </p:txBody>
      </p:sp>
      <p:pic>
        <p:nvPicPr>
          <p:cNvPr id="1026" name="Picture 2" descr="C:\Users\anubhavjain\Documents\Anubhav\Pathshala 608\MONA\Religious Pics\namo-siddhana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3569167" cy="2819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76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nubhavjain\Documents\Anubhav\Pathshala 608\MONA\Religious Pics\panch_parmes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16" y="-8709"/>
            <a:ext cx="3962400" cy="39073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762000" y="3698967"/>
            <a:ext cx="8382000" cy="3124199"/>
          </a:xfrm>
        </p:spPr>
        <p:txBody>
          <a:bodyPr>
            <a:normAutofit/>
          </a:bodyPr>
          <a:lstStyle/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>
                <a:latin typeface="Cambria"/>
                <a:ea typeface="Calibri"/>
                <a:cs typeface="Calibri"/>
              </a:rPr>
              <a:t>May our souls remain untainted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>
                <a:latin typeface="Cambria"/>
                <a:ea typeface="Calibri"/>
                <a:cs typeface="Calibri"/>
              </a:rPr>
              <a:t>			Deprived </a:t>
            </a:r>
            <a:r>
              <a:rPr lang="en-US" sz="2400" b="1" i="1" dirty="0" smtClean="0">
                <a:latin typeface="Cambria"/>
                <a:ea typeface="Calibri"/>
                <a:cs typeface="Calibri"/>
              </a:rPr>
              <a:t>of </a:t>
            </a:r>
            <a:r>
              <a:rPr lang="en-US" sz="2400" b="1" i="1" dirty="0">
                <a:latin typeface="Cambria"/>
                <a:ea typeface="Calibri"/>
                <a:cs typeface="Calibri"/>
              </a:rPr>
              <a:t>the dust of </a:t>
            </a:r>
            <a:r>
              <a:rPr lang="en-US" sz="2400" b="1" i="1" dirty="0" smtClean="0">
                <a:latin typeface="Cambria"/>
                <a:ea typeface="Calibri"/>
                <a:cs typeface="Calibri"/>
              </a:rPr>
              <a:t>all sins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 smtClean="0">
                <a:latin typeface="Cambria"/>
                <a:ea typeface="Calibri"/>
                <a:cs typeface="Calibri"/>
              </a:rPr>
              <a:t>Let </a:t>
            </a:r>
            <a:r>
              <a:rPr lang="en-US" sz="2400" b="1" i="1" dirty="0">
                <a:latin typeface="Cambria"/>
                <a:ea typeface="Calibri"/>
                <a:cs typeface="Calibri"/>
              </a:rPr>
              <a:t>true knowledge of ourselves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>
                <a:latin typeface="Cambria"/>
                <a:ea typeface="Calibri"/>
                <a:cs typeface="Calibri"/>
              </a:rPr>
              <a:t>			Grow within, with religious </a:t>
            </a:r>
            <a:r>
              <a:rPr lang="en-US" sz="2400" b="1" i="1" dirty="0" smtClean="0">
                <a:latin typeface="Cambria"/>
                <a:ea typeface="Calibri"/>
                <a:cs typeface="Calibri"/>
              </a:rPr>
              <a:t>education!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2760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09600" y="2590800"/>
            <a:ext cx="8382000" cy="4051437"/>
          </a:xfrm>
        </p:spPr>
        <p:txBody>
          <a:bodyPr>
            <a:normAutofit/>
          </a:bodyPr>
          <a:lstStyle/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 smtClean="0">
                <a:latin typeface="Cambria"/>
                <a:ea typeface="Calibri"/>
                <a:cs typeface="Calibri"/>
              </a:rPr>
              <a:t>			Standing </a:t>
            </a:r>
            <a:r>
              <a:rPr lang="en-US" sz="2400" b="1" i="1" dirty="0">
                <a:latin typeface="Cambria"/>
                <a:ea typeface="Calibri"/>
                <a:cs typeface="Calibri"/>
              </a:rPr>
              <a:t>on our feet, With Joined hands,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>
                <a:latin typeface="Cambria"/>
                <a:ea typeface="Calibri"/>
                <a:cs typeface="Calibri"/>
              </a:rPr>
              <a:t>			</a:t>
            </a:r>
            <a:r>
              <a:rPr lang="en-US" sz="2400" b="1" i="1" dirty="0" smtClean="0">
                <a:latin typeface="Cambria"/>
                <a:ea typeface="Calibri"/>
                <a:cs typeface="Calibri"/>
              </a:rPr>
              <a:t>		We </a:t>
            </a:r>
            <a:r>
              <a:rPr lang="en-US" sz="2400" b="1" i="1" dirty="0">
                <a:latin typeface="Cambria"/>
                <a:ea typeface="Calibri"/>
                <a:cs typeface="Calibri"/>
              </a:rPr>
              <a:t>worship Thee, oh dear </a:t>
            </a:r>
            <a:r>
              <a:rPr lang="en-US" sz="2400" b="1" i="1" dirty="0" smtClean="0">
                <a:latin typeface="Cambria"/>
                <a:ea typeface="Calibri"/>
                <a:cs typeface="Calibri"/>
              </a:rPr>
              <a:t>Lord!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marR="0" indent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400" b="1" i="1" dirty="0" smtClean="0">
                <a:latin typeface="Cambria"/>
                <a:ea typeface="Calibri"/>
                <a:cs typeface="Calibri"/>
              </a:rPr>
              <a:t>And </a:t>
            </a:r>
            <a:r>
              <a:rPr lang="en-US" sz="2400" b="1" i="1" dirty="0">
                <a:latin typeface="Cambria"/>
                <a:ea typeface="Calibri"/>
                <a:cs typeface="Calibri"/>
              </a:rPr>
              <a:t>pray that all our hopes,</a:t>
            </a:r>
            <a:endParaRPr lang="en-US" sz="2400" dirty="0"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r>
              <a:rPr lang="en-US" sz="2400" b="1" i="1" dirty="0">
                <a:latin typeface="Cambria"/>
                <a:ea typeface="Calibri"/>
                <a:cs typeface="Calibri"/>
              </a:rPr>
              <a:t>			</a:t>
            </a:r>
            <a:r>
              <a:rPr lang="en-US" sz="2400" b="1" i="1" dirty="0" smtClean="0">
                <a:latin typeface="Cambria"/>
                <a:ea typeface="Calibri"/>
                <a:cs typeface="Calibri"/>
              </a:rPr>
              <a:t>				Be </a:t>
            </a:r>
            <a:r>
              <a:rPr lang="en-US" sz="2400" b="1" i="1" dirty="0">
                <a:latin typeface="Cambria"/>
                <a:ea typeface="Calibri"/>
                <a:cs typeface="Calibri"/>
              </a:rPr>
              <a:t>fulfilled, we attain ourselves!</a:t>
            </a:r>
            <a:endParaRPr lang="en-US" sz="2400" dirty="0"/>
          </a:p>
        </p:txBody>
      </p:sp>
      <p:pic>
        <p:nvPicPr>
          <p:cNvPr id="5" name="Picture 2" descr="C:\Users\anubhavjain\Documents\Anubhav\Pathshala 608\MONA\Religious Pics\Jainism Photo Gallary - Jain Pictures_files\Picture_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02" y="76200"/>
            <a:ext cx="2809724" cy="3505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70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anubhavjain\Documents\Anubhav\Pathshala 608\MONA\Religious Pics\Jainism Photo Gallary - Jain Pictures_files\Picture_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"/>
            <a:ext cx="5410200" cy="31728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762000" y="2806563"/>
            <a:ext cx="8382000" cy="40514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i="1" dirty="0">
                <a:latin typeface="Cambria" pitchFamily="18" charset="0"/>
              </a:rPr>
              <a:t>Oh </a:t>
            </a:r>
            <a:r>
              <a:rPr lang="en-US" sz="2400" b="1" i="1" dirty="0" smtClean="0">
                <a:latin typeface="Cambria" pitchFamily="18" charset="0"/>
              </a:rPr>
              <a:t>God! Devoid of </a:t>
            </a:r>
            <a:r>
              <a:rPr lang="en-US" sz="2400" b="1" i="1" dirty="0">
                <a:latin typeface="Cambria" pitchFamily="18" charset="0"/>
              </a:rPr>
              <a:t>Attachments</a:t>
            </a:r>
            <a:endParaRPr lang="en-US" sz="2400" dirty="0">
              <a:latin typeface="Cambria" pitchFamily="18" charset="0"/>
            </a:endParaRPr>
          </a:p>
          <a:p>
            <a:pPr marL="0" indent="0" algn="ctr">
              <a:buNone/>
            </a:pPr>
            <a:r>
              <a:rPr lang="en-US" sz="2400" b="1" i="1" dirty="0" smtClean="0">
                <a:latin typeface="Cambria" pitchFamily="18" charset="0"/>
              </a:rPr>
              <a:t>				Omniscient</a:t>
            </a:r>
            <a:r>
              <a:rPr lang="en-US" sz="2400" b="1" i="1" dirty="0">
                <a:latin typeface="Cambria" pitchFamily="18" charset="0"/>
              </a:rPr>
              <a:t>, our well-being preacher</a:t>
            </a:r>
            <a:endParaRPr lang="en-US" sz="2400" dirty="0">
              <a:latin typeface="Cambria" pitchFamily="18" charset="0"/>
            </a:endParaRPr>
          </a:p>
          <a:p>
            <a:pPr marL="0" indent="0" algn="ctr">
              <a:buNone/>
            </a:pPr>
            <a:r>
              <a:rPr lang="en-US" sz="2400" b="1" i="1" dirty="0">
                <a:latin typeface="Cambria" pitchFamily="18" charset="0"/>
              </a:rPr>
              <a:t>Let our wrong belief get destroyed,</a:t>
            </a:r>
            <a:endParaRPr lang="en-US" sz="2400" dirty="0">
              <a:latin typeface="Cambria" pitchFamily="18" charset="0"/>
            </a:endParaRPr>
          </a:p>
          <a:p>
            <a:pPr marL="0" indent="0" algn="ctr">
              <a:buNone/>
            </a:pPr>
            <a:r>
              <a:rPr lang="en-US" sz="2400" b="1" i="1" dirty="0" smtClean="0">
                <a:latin typeface="Cambria" pitchFamily="18" charset="0"/>
              </a:rPr>
              <a:t>				By </a:t>
            </a:r>
            <a:r>
              <a:rPr lang="en-US" sz="2400" b="1" i="1" dirty="0">
                <a:latin typeface="Cambria" pitchFamily="18" charset="0"/>
              </a:rPr>
              <a:t>Knowledge sun, fulfill Prayer.</a:t>
            </a:r>
            <a:endParaRPr lang="en-US" sz="2400" dirty="0">
              <a:latin typeface="Cambria" pitchFamily="18" charset="0"/>
            </a:endParaRP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76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nubhavjain\Documents\Anubhav\Pathshala 608\MONA\Religious Pics\MONA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9144000" cy="31210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77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Summer</Template>
  <TotalTime>118</TotalTime>
  <Words>57</Words>
  <Application>Microsoft Office PowerPoint</Application>
  <PresentationFormat>On-screen Show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Summer</vt:lpstr>
      <vt:lpstr>Dev - Stuti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Deloitte Touche Tohmatsu Services,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 - Stuti</dc:title>
  <dc:creator>Anubhav jain (Open)</dc:creator>
  <cp:lastModifiedBy>Anubhav jain (Open)
</cp:lastModifiedBy>
  <cp:revision>16</cp:revision>
  <dcterms:created xsi:type="dcterms:W3CDTF">2012-11-25T10:28:03Z</dcterms:created>
  <dcterms:modified xsi:type="dcterms:W3CDTF">2012-11-25T19:16:59Z</dcterms:modified>
</cp:coreProperties>
</file>