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56" r:id="rId3"/>
    <p:sldId id="257" r:id="rId4"/>
    <p:sldId id="262" r:id="rId5"/>
    <p:sldId id="260" r:id="rId6"/>
    <p:sldId id="263" r:id="rId7"/>
    <p:sldId id="259" r:id="rId8"/>
    <p:sldId id="264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8939FF5-E117-47C5-A273-D826518D2F86}" type="datetimeFigureOut">
              <a:rPr lang="en-US" smtClean="0"/>
              <a:pPr/>
              <a:t>7/1/2012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77EF75-AB9D-4241-A177-B39356F10E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err="1" smtClean="0"/>
              <a:t>Jeev</a:t>
            </a:r>
            <a:r>
              <a:rPr lang="en-US" sz="7200" dirty="0" smtClean="0"/>
              <a:t> &amp; </a:t>
            </a:r>
            <a:r>
              <a:rPr lang="en-US" sz="7200" dirty="0" err="1" smtClean="0"/>
              <a:t>Ajeev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14478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2546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anubhavjain\Documents\Anubhav\Pathshala 608\Religious Pics\MONA Min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0"/>
            <a:ext cx="1676400" cy="99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823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6512511" cy="1143000"/>
          </a:xfrm>
        </p:spPr>
        <p:txBody>
          <a:bodyPr/>
          <a:lstStyle/>
          <a:p>
            <a:r>
              <a:rPr lang="en-US" dirty="0" smtClean="0"/>
              <a:t>Who Am 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90800" y="3276600"/>
            <a:ext cx="6400800" cy="3474720"/>
          </a:xfrm>
        </p:spPr>
        <p:txBody>
          <a:bodyPr/>
          <a:lstStyle/>
          <a:p>
            <a:r>
              <a:rPr lang="en-US" sz="3200" dirty="0" smtClean="0"/>
              <a:t>I am </a:t>
            </a:r>
            <a:r>
              <a:rPr lang="en-US" sz="3200" dirty="0" err="1" smtClean="0"/>
              <a:t>Jeev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I have Knowledge Attribute (</a:t>
            </a:r>
            <a:r>
              <a:rPr lang="en-US" sz="3200" dirty="0" err="1" smtClean="0"/>
              <a:t>Gyaan</a:t>
            </a:r>
            <a:r>
              <a:rPr lang="en-US" sz="3200" dirty="0" smtClean="0"/>
              <a:t> Gun).</a:t>
            </a:r>
            <a:endParaRPr lang="en-US" sz="3200" dirty="0"/>
          </a:p>
          <a:p>
            <a:r>
              <a:rPr lang="en-US" sz="3200" dirty="0" smtClean="0"/>
              <a:t>I Know by this Knowledge Attribute.</a:t>
            </a:r>
          </a:p>
          <a:p>
            <a:endParaRPr 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1109"/>
            <a:ext cx="32004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63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0"/>
            <a:ext cx="6512511" cy="1143000"/>
          </a:xfrm>
        </p:spPr>
        <p:txBody>
          <a:bodyPr/>
          <a:lstStyle/>
          <a:p>
            <a:r>
              <a:rPr lang="en-US" sz="4800" dirty="0"/>
              <a:t>Let’s Revise :</a:t>
            </a:r>
            <a:br>
              <a:rPr lang="en-US" sz="48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95400" y="1066800"/>
            <a:ext cx="6705600" cy="5227320"/>
          </a:xfrm>
        </p:spPr>
        <p:txBody>
          <a:bodyPr/>
          <a:lstStyle/>
          <a:p>
            <a:endParaRPr lang="en-US" dirty="0"/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WHO ARE YOU?</a:t>
            </a:r>
          </a:p>
          <a:p>
            <a:pPr lvl="7"/>
            <a:r>
              <a:rPr lang="en-US" sz="3200" dirty="0" smtClean="0"/>
              <a:t>JEEV! JEEV!! JEEV!!!</a:t>
            </a:r>
            <a:endParaRPr lang="en-US" sz="3200" dirty="0"/>
          </a:p>
          <a:p>
            <a:endParaRPr lang="en-US" sz="2800" dirty="0" smtClean="0"/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WHAT DO YOU HAVE?</a:t>
            </a:r>
          </a:p>
          <a:p>
            <a:pPr lvl="7"/>
            <a:r>
              <a:rPr lang="en-US" sz="3200" dirty="0"/>
              <a:t>GYAN! GYAN!! GYAN!!!</a:t>
            </a:r>
          </a:p>
          <a:p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WHAT DO YOU DO?</a:t>
            </a:r>
          </a:p>
          <a:p>
            <a:pPr lvl="7"/>
            <a:r>
              <a:rPr lang="en-US" sz="3200" dirty="0" smtClean="0"/>
              <a:t>WE KNOW! WE KNOW!! WE KNOW!!!</a:t>
            </a:r>
          </a:p>
        </p:txBody>
      </p:sp>
    </p:spTree>
    <p:extLst>
      <p:ext uri="{BB962C8B-B14F-4D97-AF65-F5344CB8AC3E}">
        <p14:creationId xmlns:p14="http://schemas.microsoft.com/office/powerpoint/2010/main" xmlns="" val="142901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0407" y="152400"/>
            <a:ext cx="6512511" cy="1143000"/>
          </a:xfrm>
        </p:spPr>
        <p:txBody>
          <a:bodyPr/>
          <a:lstStyle/>
          <a:p>
            <a:r>
              <a:rPr lang="en-US" dirty="0" smtClean="0"/>
              <a:t>What is Body?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2514600"/>
            <a:ext cx="6400800" cy="3474720"/>
          </a:xfrm>
        </p:spPr>
        <p:txBody>
          <a:bodyPr/>
          <a:lstStyle/>
          <a:p>
            <a:endParaRPr lang="en-US" dirty="0"/>
          </a:p>
          <a:p>
            <a:r>
              <a:rPr lang="en-US" sz="3200" dirty="0"/>
              <a:t>Body is </a:t>
            </a:r>
            <a:r>
              <a:rPr lang="en-US" sz="3200" dirty="0" err="1" smtClean="0"/>
              <a:t>Ajeev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/>
              <a:t>It does not have </a:t>
            </a:r>
            <a:r>
              <a:rPr lang="en-US" sz="3200" dirty="0" smtClean="0"/>
              <a:t>Knowledge Attribute (</a:t>
            </a:r>
            <a:r>
              <a:rPr lang="en-US" sz="3200" dirty="0" err="1" smtClean="0"/>
              <a:t>Gyan</a:t>
            </a:r>
            <a:r>
              <a:rPr lang="en-US" sz="3200" dirty="0" smtClean="0"/>
              <a:t> Gun).</a:t>
            </a:r>
            <a:endParaRPr lang="en-US" sz="3200" dirty="0"/>
          </a:p>
          <a:p>
            <a:r>
              <a:rPr lang="en-US" sz="3200" dirty="0"/>
              <a:t>It Knows Nothing.</a:t>
            </a:r>
          </a:p>
          <a:p>
            <a:endParaRPr lang="en-US" sz="32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7840" y="3429000"/>
            <a:ext cx="3438525" cy="3333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300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0"/>
            <a:ext cx="6512511" cy="1143000"/>
          </a:xfrm>
        </p:spPr>
        <p:txBody>
          <a:bodyPr/>
          <a:lstStyle/>
          <a:p>
            <a:r>
              <a:rPr lang="en-US" sz="4800" dirty="0"/>
              <a:t>Let’s Revise :</a:t>
            </a:r>
            <a:br>
              <a:rPr lang="en-US" sz="48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95400" y="1066800"/>
            <a:ext cx="6705600" cy="522732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WHO IS THE BODY?</a:t>
            </a:r>
          </a:p>
          <a:p>
            <a:pPr lvl="8"/>
            <a:r>
              <a:rPr lang="en-US" sz="3200" dirty="0" smtClean="0"/>
              <a:t>AJEEV! AJEEV!! AJEEV!!!</a:t>
            </a:r>
            <a:endParaRPr lang="en-US" sz="3200" dirty="0"/>
          </a:p>
          <a:p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DOES IT HAVE GYAN?</a:t>
            </a:r>
          </a:p>
          <a:p>
            <a:pPr lvl="8"/>
            <a:r>
              <a:rPr lang="en-US" sz="3200" dirty="0" smtClean="0"/>
              <a:t>NO! NO!! NO!!!</a:t>
            </a:r>
            <a:endParaRPr lang="en-US" sz="3200" dirty="0"/>
          </a:p>
          <a:p>
            <a:endParaRPr lang="en-US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DOES IT KNOW?</a:t>
            </a:r>
          </a:p>
          <a:p>
            <a:pPr lvl="8"/>
            <a:r>
              <a:rPr lang="en-US" sz="3200" dirty="0" smtClean="0"/>
              <a:t>NO! NO!! NO!!!</a:t>
            </a:r>
          </a:p>
        </p:txBody>
      </p:sp>
    </p:spTree>
    <p:extLst>
      <p:ext uri="{BB962C8B-B14F-4D97-AF65-F5344CB8AC3E}">
        <p14:creationId xmlns:p14="http://schemas.microsoft.com/office/powerpoint/2010/main" xmlns="" val="410747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anubhavjain\Documents\Anubhav\Pathshala 608\Religious Pics\MONA Min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8966" y="-21771"/>
            <a:ext cx="1676400" cy="99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235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6511925" cy="1143000"/>
          </a:xfrm>
        </p:spPr>
        <p:txBody>
          <a:bodyPr/>
          <a:lstStyle/>
          <a:p>
            <a:r>
              <a:rPr lang="en-US" dirty="0" smtClean="0"/>
              <a:t>IS BODY YOURS?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2743200" y="609600"/>
            <a:ext cx="6400800" cy="3475038"/>
          </a:xfrm>
        </p:spPr>
        <p:txBody>
          <a:bodyPr>
            <a:noAutofit/>
          </a:bodyPr>
          <a:lstStyle/>
          <a:p>
            <a:pPr marL="320040" indent="-320040" algn="r">
              <a:spcBef>
                <a:spcPct val="0"/>
              </a:spcBef>
              <a:buSzPct val="128000"/>
            </a:pPr>
            <a:endParaRPr lang="en-US" sz="4600" b="1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320040" indent="-320040" algn="r">
              <a:spcBef>
                <a:spcPct val="0"/>
              </a:spcBef>
              <a:buSzPct val="128000"/>
            </a:pPr>
            <a:r>
              <a:rPr lang="en-US" sz="4600" b="1" dirty="0" smtClean="0">
                <a:solidFill>
                  <a:schemeClr val="accent4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DO </a:t>
            </a:r>
            <a:r>
              <a:rPr lang="en-US" sz="4600" b="1" dirty="0">
                <a:solidFill>
                  <a:schemeClr val="accent4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YOU PERFORM THE WORK OF BODY</a:t>
            </a:r>
            <a:r>
              <a:rPr lang="en-US" sz="4600" b="1" dirty="0" smtClean="0">
                <a:solidFill>
                  <a:schemeClr val="accent4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???</a:t>
            </a:r>
            <a:endParaRPr lang="en-US" sz="4600" b="1" dirty="0">
              <a:solidFill>
                <a:schemeClr val="accent4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320040" indent="-320040" algn="r">
              <a:spcBef>
                <a:spcPct val="0"/>
              </a:spcBef>
              <a:buSzPct val="128000"/>
            </a:pPr>
            <a:endParaRPr lang="en-US" sz="4600" b="1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  <a:p>
            <a:pPr marL="320040" indent="-320040" algn="r">
              <a:spcBef>
                <a:spcPct val="0"/>
              </a:spcBef>
              <a:buSzPct val="128000"/>
            </a:pPr>
            <a:r>
              <a:rPr lang="en-US" sz="4600" b="1" dirty="0">
                <a:solidFill>
                  <a:schemeClr val="accent5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IF YOU ARE A JEEV, AN ANT IS WHAT?</a:t>
            </a:r>
          </a:p>
          <a:p>
            <a:endParaRPr lang="en-US" sz="4600" dirty="0"/>
          </a:p>
          <a:p>
            <a:pPr marL="45720" indent="0">
              <a:buNone/>
            </a:pPr>
            <a:endParaRPr lang="en-US" sz="46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98099"/>
            <a:ext cx="685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D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I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S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C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O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V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E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R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I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E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S</a:t>
            </a:r>
          </a:p>
          <a:p>
            <a:pPr algn="ctr"/>
            <a:r>
              <a:rPr lang="en-US" sz="3600" i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374211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nubhavjain\Documents\anubav\Pathshala 608\Religious Pics\MONA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70503"/>
            <a:ext cx="9094177" cy="23252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6782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Slipstream</vt:lpstr>
      <vt:lpstr>Jeev &amp; Ajeev</vt:lpstr>
      <vt:lpstr>Slide 2</vt:lpstr>
      <vt:lpstr>Who Am I?</vt:lpstr>
      <vt:lpstr>Let’s Revise : </vt:lpstr>
      <vt:lpstr>What is Body?</vt:lpstr>
      <vt:lpstr>Let’s Revise : </vt:lpstr>
      <vt:lpstr>Slide 7</vt:lpstr>
      <vt:lpstr>IS BODY YOURS?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Jeev &amp; Ajeev</dc:title>
  <cp:lastModifiedBy>Sachin_Mehta</cp:lastModifiedBy>
  <cp:revision>1</cp:revision>
  <dcterms:modified xsi:type="dcterms:W3CDTF">2012-07-02T01:04:39Z</dcterms:modified>
</cp:coreProperties>
</file>