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  <p:sldId id="258" r:id="rId4"/>
    <p:sldId id="257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2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42F64C-A926-47B6-88D7-70992642C677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4C382C6-F39A-471D-8E0C-01EBE3378F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19200" y="76200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en-US" i="1" dirty="0" smtClean="0">
                <a:solidFill>
                  <a:schemeClr val="bg2">
                    <a:lumMod val="25000"/>
                  </a:schemeClr>
                </a:solidFill>
              </a:rPr>
              <a:t>MY INTRODUCTION!!! 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Picture 2" descr="C:\Users\anubhavjain\Documents\Anubhav\Pathshala 608\Religious Pics\03_Siddha_Shi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662" y="1219200"/>
            <a:ext cx="8763000" cy="5029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203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572000" y="4267200"/>
            <a:ext cx="4419600" cy="20574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b="1" i="1" dirty="0" smtClean="0">
                <a:solidFill>
                  <a:schemeClr val="accent4">
                    <a:lumMod val="75000"/>
                  </a:schemeClr>
                </a:solidFill>
                <a:latin typeface="Bodoni MT" pitchFamily="18" charset="0"/>
              </a:rPr>
              <a:t>The </a:t>
            </a:r>
            <a:r>
              <a:rPr lang="en-US" sz="2800" b="1" i="1" dirty="0">
                <a:solidFill>
                  <a:schemeClr val="accent4">
                    <a:lumMod val="75000"/>
                  </a:schemeClr>
                </a:solidFill>
                <a:latin typeface="Bodoni MT" pitchFamily="18" charset="0"/>
              </a:rPr>
              <a:t>Salvation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Bodoni MT" pitchFamily="18" charset="0"/>
              </a:rPr>
              <a:t> </a:t>
            </a:r>
            <a:r>
              <a:rPr lang="en-US" sz="2800" b="1" dirty="0">
                <a:latin typeface="Bodoni MT" pitchFamily="18" charset="0"/>
              </a:rPr>
              <a:t>is my Home,</a:t>
            </a:r>
            <a:endParaRPr lang="en-US" sz="2800" dirty="0">
              <a:latin typeface="Bodoni MT" pitchFamily="18" charset="0"/>
            </a:endParaRPr>
          </a:p>
          <a:p>
            <a:pPr marL="45720" indent="0">
              <a:buNone/>
            </a:pPr>
            <a:r>
              <a:rPr lang="en-US" sz="2800" b="1" dirty="0">
                <a:latin typeface="Bodoni MT" pitchFamily="18" charset="0"/>
              </a:rPr>
              <a:t>Filled with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Bodoni MT" pitchFamily="18" charset="0"/>
              </a:rPr>
              <a:t>Perfect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Bodoni MT" pitchFamily="18" charset="0"/>
              </a:rPr>
              <a:t>Bliss</a:t>
            </a:r>
            <a:r>
              <a:rPr lang="en-US" sz="2800" b="1" dirty="0">
                <a:latin typeface="Bodoni MT" pitchFamily="18" charset="0"/>
              </a:rPr>
              <a:t>, my own throne</a:t>
            </a:r>
            <a:r>
              <a:rPr lang="en-US" sz="2800" b="1" dirty="0" smtClean="0">
                <a:latin typeface="Bodoni MT" pitchFamily="18" charset="0"/>
              </a:rPr>
              <a:t>!</a:t>
            </a:r>
            <a:endParaRPr lang="en-US" sz="2800" dirty="0">
              <a:latin typeface="Bodoni MT" pitchFamily="18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228600" y="2471057"/>
            <a:ext cx="4724400" cy="1796143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Bodoni MT" pitchFamily="18" charset="0"/>
              </a:rPr>
              <a:t>Pure Soul </a:t>
            </a:r>
            <a:r>
              <a:rPr lang="en-US" sz="2800" b="1" i="1" dirty="0">
                <a:latin typeface="Bodoni MT" pitchFamily="18" charset="0"/>
              </a:rPr>
              <a:t>(</a:t>
            </a:r>
            <a:r>
              <a:rPr lang="en-US" sz="2800" b="1" i="1" dirty="0" err="1">
                <a:latin typeface="Bodoni MT" pitchFamily="18" charset="0"/>
              </a:rPr>
              <a:t>Shudhh-aatam</a:t>
            </a:r>
            <a:r>
              <a:rPr lang="en-US" sz="2800" b="1" i="1" dirty="0">
                <a:latin typeface="Bodoni MT" pitchFamily="18" charset="0"/>
              </a:rPr>
              <a:t>)</a:t>
            </a:r>
            <a:r>
              <a:rPr lang="en-US" sz="2800" b="1" dirty="0">
                <a:latin typeface="Bodoni MT" pitchFamily="18" charset="0"/>
              </a:rPr>
              <a:t> is My Name,</a:t>
            </a:r>
            <a:endParaRPr lang="en-US" sz="2800" dirty="0">
              <a:latin typeface="Bodoni MT" pitchFamily="18" charset="0"/>
            </a:endParaRPr>
          </a:p>
          <a:p>
            <a:pPr marL="45720" indent="0"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Bodoni MT" pitchFamily="18" charset="0"/>
              </a:rPr>
              <a:t>Knowing </a:t>
            </a:r>
            <a:r>
              <a:rPr lang="en-US" sz="2800" b="1" dirty="0">
                <a:latin typeface="Bodoni MT" pitchFamily="18" charset="0"/>
              </a:rPr>
              <a:t>alone is my fame.</a:t>
            </a:r>
            <a:endParaRPr lang="en-US" sz="2400" dirty="0"/>
          </a:p>
        </p:txBody>
      </p:sp>
      <p:pic>
        <p:nvPicPr>
          <p:cNvPr id="1027" name="Picture 3" descr="C:\Users\anubhavjain\Documents\Anubhav\Pathshala 608\Religious Pics\sra_cur_arhatIm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86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9615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886" y="2209800"/>
            <a:ext cx="5105401" cy="2087881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b="1" dirty="0" smtClean="0"/>
              <a:t>No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thirst</a:t>
            </a:r>
            <a:r>
              <a:rPr lang="en-US" sz="2800" b="1" dirty="0"/>
              <a:t> or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hunger</a:t>
            </a:r>
            <a:r>
              <a:rPr lang="en-US" sz="2800" b="1" dirty="0"/>
              <a:t> reaches my </a:t>
            </a:r>
            <a:r>
              <a:rPr lang="en-US" sz="2800" b="1" dirty="0" smtClean="0"/>
              <a:t>Address,</a:t>
            </a:r>
            <a:endParaRPr lang="en-US" sz="2800" dirty="0"/>
          </a:p>
          <a:p>
            <a:pPr marL="45720" indent="0">
              <a:buNone/>
            </a:pPr>
            <a:r>
              <a:rPr lang="en-US" sz="2800" b="1" dirty="0" smtClean="0"/>
              <a:t>No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cough</a:t>
            </a:r>
            <a:r>
              <a:rPr lang="en-US" sz="2800" b="1" dirty="0"/>
              <a:t> or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cold</a:t>
            </a:r>
            <a:r>
              <a:rPr lang="en-US" sz="2800" b="1" dirty="0"/>
              <a:t> is allowed in my </a:t>
            </a:r>
            <a:r>
              <a:rPr lang="en-US" sz="2800" b="1" dirty="0" smtClean="0"/>
              <a:t>Fortress!</a:t>
            </a:r>
            <a:endParaRPr lang="en-US" sz="1800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4038599" y="3962400"/>
            <a:ext cx="5105401" cy="19812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b="1" dirty="0" smtClean="0"/>
              <a:t>Free from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Agony</a:t>
            </a:r>
            <a:r>
              <a:rPr lang="en-US" sz="2800" b="1" dirty="0" smtClean="0"/>
              <a:t> and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Hurt</a:t>
            </a:r>
            <a:r>
              <a:rPr lang="en-US" sz="2800" b="1" dirty="0" smtClean="0"/>
              <a:t>, nowhere to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roam</a:t>
            </a:r>
            <a:r>
              <a:rPr lang="en-US" sz="2800" b="1" dirty="0" smtClean="0"/>
              <a:t>,</a:t>
            </a:r>
            <a:endParaRPr lang="en-US" sz="2800" dirty="0" smtClean="0"/>
          </a:p>
          <a:p>
            <a:pPr marL="45720" indent="0">
              <a:buNone/>
            </a:pPr>
            <a:r>
              <a:rPr lang="en-US" sz="2800" b="1" dirty="0" smtClean="0"/>
              <a:t>Real, exultant &amp; supreme is my home…</a:t>
            </a:r>
          </a:p>
        </p:txBody>
      </p:sp>
      <p:pic>
        <p:nvPicPr>
          <p:cNvPr id="2050" name="Picture 2" descr="C:\Users\anubhavjain\Documents\Anubhav\Pathshala 608\Religious Pics\Siddha_Shi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23379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5791200"/>
            <a:ext cx="4724400" cy="10668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b="1" dirty="0"/>
              <a:t>My name is </a:t>
            </a:r>
            <a:r>
              <a:rPr lang="en-US" sz="2800" b="1" dirty="0">
                <a:solidFill>
                  <a:srgbClr val="00B0F0"/>
                </a:solidFill>
              </a:rPr>
              <a:t>Pure Soul</a:t>
            </a:r>
            <a:r>
              <a:rPr lang="en-US" sz="2800" b="1" dirty="0"/>
              <a:t>,</a:t>
            </a:r>
            <a:endParaRPr lang="en-US" sz="2800" dirty="0"/>
          </a:p>
          <a:p>
            <a:pPr marL="45720" indent="0">
              <a:buNone/>
            </a:pPr>
            <a:r>
              <a:rPr lang="en-US" sz="2800" b="1" dirty="0"/>
              <a:t>My fame is </a:t>
            </a:r>
            <a:r>
              <a:rPr lang="en-US" sz="2800" b="1" dirty="0">
                <a:solidFill>
                  <a:srgbClr val="00B0F0"/>
                </a:solidFill>
              </a:rPr>
              <a:t>to know </a:t>
            </a:r>
            <a:r>
              <a:rPr lang="en-US" sz="2800" b="1" dirty="0" smtClean="0"/>
              <a:t>alone!</a:t>
            </a:r>
            <a:endParaRPr lang="en-US" sz="2800" dirty="0"/>
          </a:p>
          <a:p>
            <a:pPr marL="4572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96775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0" y="533400"/>
            <a:ext cx="4191000" cy="5715000"/>
          </a:xfrm>
        </p:spPr>
        <p:txBody>
          <a:bodyPr>
            <a:noAutofit/>
          </a:bodyPr>
          <a:lstStyle/>
          <a:p>
            <a:pPr marL="45720" indent="0">
              <a:buNone/>
            </a:pPr>
            <a:endParaRPr lang="en-US" sz="2800" b="1" dirty="0" smtClean="0"/>
          </a:p>
          <a:p>
            <a:pPr marL="45720" indent="0">
              <a:buNone/>
            </a:pPr>
            <a:r>
              <a:rPr lang="en-US" sz="2800" b="1" dirty="0" smtClean="0"/>
              <a:t>We </a:t>
            </a:r>
            <a:r>
              <a:rPr lang="en-US" sz="2800" b="1" dirty="0"/>
              <a:t>shall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Discriminate</a:t>
            </a:r>
            <a:r>
              <a:rPr lang="en-US" sz="2800" b="1" dirty="0" smtClean="0"/>
              <a:t> </a:t>
            </a:r>
            <a:r>
              <a:rPr lang="en-US" sz="2800" b="1" dirty="0"/>
              <a:t>the self from </a:t>
            </a:r>
            <a:r>
              <a:rPr lang="en-US" sz="2800" b="1" dirty="0" smtClean="0"/>
              <a:t>others,</a:t>
            </a:r>
            <a:endParaRPr lang="en-US" sz="2800" dirty="0"/>
          </a:p>
          <a:p>
            <a:pPr marL="45720" indent="0">
              <a:buNone/>
            </a:pP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Meditate</a:t>
            </a:r>
            <a:r>
              <a:rPr lang="en-US" sz="2800" b="1" dirty="0" smtClean="0"/>
              <a:t> </a:t>
            </a:r>
            <a:r>
              <a:rPr lang="en-US" sz="2800" b="1" dirty="0"/>
              <a:t>upon our soul and renounce worldly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aversions</a:t>
            </a:r>
            <a:r>
              <a:rPr lang="en-US" sz="2800" b="1" dirty="0" smtClean="0"/>
              <a:t>!</a:t>
            </a:r>
            <a:endParaRPr lang="en-US" sz="2800" dirty="0"/>
          </a:p>
          <a:p>
            <a:pPr marL="45720" indent="0">
              <a:buNone/>
            </a:pPr>
            <a:r>
              <a:rPr lang="en-US" sz="2400" b="1" dirty="0"/>
              <a:t> </a:t>
            </a:r>
            <a:endParaRPr lang="en-US" sz="2800" dirty="0"/>
          </a:p>
          <a:p>
            <a:pPr marL="45720" indent="0">
              <a:buNone/>
            </a:pPr>
            <a:r>
              <a:rPr lang="en-US" sz="2800" b="1" dirty="0"/>
              <a:t>We shall </a:t>
            </a:r>
            <a:r>
              <a:rPr lang="en-US" sz="2800" b="1" dirty="0">
                <a:solidFill>
                  <a:srgbClr val="00B050"/>
                </a:solidFill>
              </a:rPr>
              <a:t>have</a:t>
            </a:r>
            <a:r>
              <a:rPr lang="en-US" sz="2800" b="1" dirty="0"/>
              <a:t> the spiritual </a:t>
            </a:r>
            <a:r>
              <a:rPr lang="en-US" sz="2800" b="1" dirty="0" smtClean="0"/>
              <a:t>bliss,</a:t>
            </a:r>
            <a:endParaRPr lang="en-US" sz="2800" dirty="0"/>
          </a:p>
          <a:p>
            <a:pPr marL="45720" indent="0">
              <a:buNone/>
            </a:pPr>
            <a:r>
              <a:rPr lang="en-US" sz="2800" b="1" dirty="0" smtClean="0"/>
              <a:t>My </a:t>
            </a:r>
            <a:r>
              <a:rPr lang="en-US" sz="2800" b="1" dirty="0"/>
              <a:t>home is full of </a:t>
            </a:r>
            <a:r>
              <a:rPr lang="en-US" sz="2800" b="1" dirty="0">
                <a:solidFill>
                  <a:srgbClr val="00B050"/>
                </a:solidFill>
              </a:rPr>
              <a:t>happiness</a:t>
            </a:r>
            <a:r>
              <a:rPr lang="en-US" sz="2800" b="1" dirty="0"/>
              <a:t>…!</a:t>
            </a:r>
            <a:endParaRPr lang="en-US" sz="2800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5029200" y="2667000"/>
            <a:ext cx="3346704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endParaRPr lang="en-US" b="1" dirty="0" smtClean="0"/>
          </a:p>
          <a:p>
            <a:pPr marL="45720" indent="0">
              <a:buFont typeface="Georgia" pitchFamily="18" charset="0"/>
              <a:buNone/>
            </a:pPr>
            <a:endParaRPr lang="en-US" b="1" dirty="0" smtClean="0"/>
          </a:p>
          <a:p>
            <a:pPr marL="45720" indent="0">
              <a:buFont typeface="Georgia" pitchFamily="18" charset="0"/>
              <a:buNone/>
            </a:pPr>
            <a:endParaRPr lang="en-US" b="1" dirty="0" smtClean="0"/>
          </a:p>
          <a:p>
            <a:endParaRPr lang="en-US" dirty="0"/>
          </a:p>
        </p:txBody>
      </p:sp>
      <p:pic>
        <p:nvPicPr>
          <p:cNvPr id="7" name="Picture 2" descr="C:\Users\anubhavjain\Pictures\pics\pics\Image0039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1" y="762000"/>
            <a:ext cx="4000499" cy="5334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710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nubhavjain\Documents\Anubhav\Pathshala 608\Religious Pics\namo-siddhan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66800"/>
            <a:ext cx="6400800" cy="4343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" y="0"/>
            <a:ext cx="5600700" cy="1371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300" b="1" dirty="0" smtClean="0"/>
              <a:t>My </a:t>
            </a:r>
            <a:r>
              <a:rPr lang="en-US" sz="3300" b="1" dirty="0"/>
              <a:t>name is </a:t>
            </a:r>
            <a:r>
              <a:rPr lang="en-US" sz="3300" b="1" dirty="0">
                <a:solidFill>
                  <a:srgbClr val="FF0000"/>
                </a:solidFill>
              </a:rPr>
              <a:t>Pure </a:t>
            </a:r>
            <a:r>
              <a:rPr lang="en-US" sz="3300" b="1" dirty="0" smtClean="0">
                <a:solidFill>
                  <a:srgbClr val="FF0000"/>
                </a:solidFill>
              </a:rPr>
              <a:t>Soul</a:t>
            </a:r>
            <a:r>
              <a:rPr lang="en-US" sz="3300" b="1" dirty="0" smtClean="0"/>
              <a:t>.</a:t>
            </a:r>
            <a:endParaRPr lang="en-US" sz="3300" dirty="0" smtClean="0"/>
          </a:p>
          <a:p>
            <a:pPr marL="45720" indent="0">
              <a:buNone/>
            </a:pPr>
            <a:r>
              <a:rPr lang="en-US" sz="3300" b="1" dirty="0" smtClean="0"/>
              <a:t>My fame is </a:t>
            </a:r>
            <a:r>
              <a:rPr lang="en-US" sz="3300" b="1" dirty="0" smtClean="0">
                <a:solidFill>
                  <a:srgbClr val="FFC000"/>
                </a:solidFill>
              </a:rPr>
              <a:t>to know </a:t>
            </a:r>
            <a:r>
              <a:rPr lang="en-US" sz="3300" b="1" dirty="0" smtClean="0"/>
              <a:t>alone!</a:t>
            </a:r>
            <a:endParaRPr lang="en-US" sz="3000" i="1" dirty="0" smtClean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3886200" y="5181600"/>
            <a:ext cx="5105399" cy="18288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000" b="1" dirty="0" smtClean="0">
                <a:solidFill>
                  <a:srgbClr val="FF0000"/>
                </a:solidFill>
              </a:rPr>
              <a:t>The </a:t>
            </a:r>
            <a:r>
              <a:rPr lang="en-US" sz="3000" b="1" dirty="0">
                <a:solidFill>
                  <a:srgbClr val="FF0000"/>
                </a:solidFill>
              </a:rPr>
              <a:t>Salvation </a:t>
            </a:r>
            <a:r>
              <a:rPr lang="en-US" sz="3000" b="1" dirty="0"/>
              <a:t>is my </a:t>
            </a:r>
            <a:r>
              <a:rPr lang="en-US" sz="3000" b="1" dirty="0" smtClean="0"/>
              <a:t>Home,</a:t>
            </a:r>
          </a:p>
          <a:p>
            <a:pPr marL="45720" indent="0">
              <a:buNone/>
            </a:pPr>
            <a:r>
              <a:rPr lang="en-US" sz="3000" b="1" dirty="0" smtClean="0"/>
              <a:t>Filled </a:t>
            </a:r>
            <a:r>
              <a:rPr lang="en-US" sz="3000" b="1" dirty="0"/>
              <a:t>with </a:t>
            </a:r>
            <a:r>
              <a:rPr lang="en-US" sz="3000" b="1" dirty="0" smtClean="0">
                <a:solidFill>
                  <a:srgbClr val="FFC000"/>
                </a:solidFill>
              </a:rPr>
              <a:t>Perfect </a:t>
            </a:r>
            <a:r>
              <a:rPr lang="en-US" sz="3000" b="1" dirty="0">
                <a:solidFill>
                  <a:srgbClr val="FFC000"/>
                </a:solidFill>
              </a:rPr>
              <a:t>Bliss</a:t>
            </a:r>
            <a:r>
              <a:rPr lang="en-US" sz="3000" b="1" dirty="0"/>
              <a:t>, my own </a:t>
            </a:r>
            <a:r>
              <a:rPr lang="en-US" sz="3000" b="1" dirty="0" smtClean="0"/>
              <a:t>throne!</a:t>
            </a:r>
          </a:p>
          <a:p>
            <a:pPr marL="45720" indent="0">
              <a:buNone/>
            </a:pPr>
            <a:endParaRPr lang="en-US" sz="3000" i="1" dirty="0" smtClean="0"/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206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nubhavjain\Documents\anubav\Pathshala 608\Religious Pics\MONA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44000" cy="2401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00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89</TotalTime>
  <Words>128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Slipstream</vt:lpstr>
      <vt:lpstr>Slide 1</vt:lpstr>
      <vt:lpstr>Slide 2</vt:lpstr>
      <vt:lpstr>Slide 3</vt:lpstr>
      <vt:lpstr>Slide 4</vt:lpstr>
      <vt:lpstr>Slide 5</vt:lpstr>
      <vt:lpstr>Slide 6</vt:lpstr>
    </vt:vector>
  </TitlesOfParts>
  <Company>Deloitte Touche Tohmatsu Services,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INTRODUCTION!!!</dc:title>
  <dc:creator>Ananth Suri (Open)</dc:creator>
  <cp:lastModifiedBy>Sachin_Mehta</cp:lastModifiedBy>
  <cp:revision>9</cp:revision>
  <dcterms:created xsi:type="dcterms:W3CDTF">2012-06-29T19:34:19Z</dcterms:created>
  <dcterms:modified xsi:type="dcterms:W3CDTF">2012-07-02T01:05:17Z</dcterms:modified>
</cp:coreProperties>
</file>