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6" r:id="rId3"/>
    <p:sldId id="259" r:id="rId4"/>
    <p:sldId id="257" r:id="rId5"/>
    <p:sldId id="258" r:id="rId6"/>
    <p:sldId id="269" r:id="rId7"/>
    <p:sldId id="270" r:id="rId8"/>
    <p:sldId id="267" r:id="rId9"/>
    <p:sldId id="260" r:id="rId10"/>
    <p:sldId id="262" r:id="rId11"/>
    <p:sldId id="261" r:id="rId12"/>
    <p:sldId id="264" r:id="rId13"/>
    <p:sldId id="263" r:id="rId14"/>
    <p:sldId id="268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4" d="100"/>
          <a:sy n="84" d="100"/>
        </p:scale>
        <p:origin x="-750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B7051-87D8-4FB1-892A-35B8B08ED10E}" type="doc">
      <dgm:prSet loTypeId="urn:microsoft.com/office/officeart/2005/8/layout/hierarchy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B2F9AE-24B2-42D8-8C7B-9158A17281E1}">
      <dgm:prSet phldrT="[Text]"/>
      <dgm:spPr/>
      <dgm:t>
        <a:bodyPr/>
        <a:lstStyle/>
        <a:p>
          <a:r>
            <a:rPr lang="en-US" dirty="0" smtClean="0"/>
            <a:t>Teerthankar</a:t>
          </a:r>
          <a:endParaRPr lang="en-US" dirty="0"/>
        </a:p>
      </dgm:t>
    </dgm:pt>
    <dgm:pt modelId="{9A001240-3ACA-45AD-8437-496605F13A25}" type="parTrans" cxnId="{9E22C8D9-F354-4A13-89B3-9B6A1C3B1CD8}">
      <dgm:prSet/>
      <dgm:spPr/>
      <dgm:t>
        <a:bodyPr/>
        <a:lstStyle/>
        <a:p>
          <a:endParaRPr lang="en-US"/>
        </a:p>
      </dgm:t>
    </dgm:pt>
    <dgm:pt modelId="{DBD1E6FC-9681-4AF3-B032-6A5E435FE0C9}" type="sibTrans" cxnId="{9E22C8D9-F354-4A13-89B3-9B6A1C3B1CD8}">
      <dgm:prSet/>
      <dgm:spPr/>
      <dgm:t>
        <a:bodyPr/>
        <a:lstStyle/>
        <a:p>
          <a:endParaRPr lang="en-US"/>
        </a:p>
      </dgm:t>
    </dgm:pt>
    <dgm:pt modelId="{FA568073-F017-4BCD-B24F-6C64A93FE9C7}">
      <dgm:prSet phldrT="[Text]"/>
      <dgm:spPr/>
      <dgm:t>
        <a:bodyPr/>
        <a:lstStyle/>
        <a:p>
          <a:r>
            <a:rPr lang="en-US" dirty="0" smtClean="0"/>
            <a:t> Have Symbols (Chinha).</a:t>
          </a:r>
          <a:endParaRPr lang="en-US" dirty="0"/>
        </a:p>
      </dgm:t>
    </dgm:pt>
    <dgm:pt modelId="{5CB17DE6-1692-476B-BECE-F2FEAF0EB5E3}" type="parTrans" cxnId="{45F4FC7E-4CE7-47A6-A431-717D1AF75646}">
      <dgm:prSet/>
      <dgm:spPr/>
      <dgm:t>
        <a:bodyPr/>
        <a:lstStyle/>
        <a:p>
          <a:endParaRPr lang="en-US" dirty="0"/>
        </a:p>
      </dgm:t>
    </dgm:pt>
    <dgm:pt modelId="{CF2830D3-D1B6-4B55-B930-D4CAD1815136}" type="sibTrans" cxnId="{45F4FC7E-4CE7-47A6-A431-717D1AF75646}">
      <dgm:prSet/>
      <dgm:spPr/>
      <dgm:t>
        <a:bodyPr/>
        <a:lstStyle/>
        <a:p>
          <a:endParaRPr lang="en-US"/>
        </a:p>
      </dgm:t>
    </dgm:pt>
    <dgm:pt modelId="{B00AD0E5-E934-441D-8965-10189FBE763B}">
      <dgm:prSet phldrT="[Text]"/>
      <dgm:spPr/>
      <dgm:t>
        <a:bodyPr/>
        <a:lstStyle/>
        <a:p>
          <a:r>
            <a:rPr lang="en-US" dirty="0" smtClean="0"/>
            <a:t>Bhagwan</a:t>
          </a:r>
          <a:endParaRPr lang="en-US" dirty="0"/>
        </a:p>
      </dgm:t>
    </dgm:pt>
    <dgm:pt modelId="{08DCD4F6-C316-469C-A64A-ADF9D447664D}" type="parTrans" cxnId="{21A0999D-B7F4-46DC-ABB1-486274E85E0F}">
      <dgm:prSet/>
      <dgm:spPr/>
      <dgm:t>
        <a:bodyPr/>
        <a:lstStyle/>
        <a:p>
          <a:endParaRPr lang="en-US"/>
        </a:p>
      </dgm:t>
    </dgm:pt>
    <dgm:pt modelId="{0C7A914C-FBD8-4080-872F-101A33F0995E}" type="sibTrans" cxnId="{21A0999D-B7F4-46DC-ABB1-486274E85E0F}">
      <dgm:prSet/>
      <dgm:spPr/>
      <dgm:t>
        <a:bodyPr/>
        <a:lstStyle/>
        <a:p>
          <a:endParaRPr lang="en-US"/>
        </a:p>
      </dgm:t>
    </dgm:pt>
    <dgm:pt modelId="{CBE84B17-6225-46B2-9964-BD01C5F0884D}">
      <dgm:prSet phldrT="[Text]"/>
      <dgm:spPr/>
      <dgm:t>
        <a:bodyPr/>
        <a:lstStyle/>
        <a:p>
          <a:r>
            <a:rPr lang="en-US" dirty="0" smtClean="0"/>
            <a:t>Divine sound of Bhagwan is NOT compulsory.</a:t>
          </a:r>
          <a:endParaRPr lang="en-US" dirty="0"/>
        </a:p>
      </dgm:t>
    </dgm:pt>
    <dgm:pt modelId="{A4D36349-3B84-4EBA-BB30-A8EDD8BE7442}" type="parTrans" cxnId="{BED68BE3-EE87-48EA-BB49-36A08ADDFACD}">
      <dgm:prSet/>
      <dgm:spPr/>
      <dgm:t>
        <a:bodyPr/>
        <a:lstStyle/>
        <a:p>
          <a:endParaRPr lang="en-US" dirty="0"/>
        </a:p>
      </dgm:t>
    </dgm:pt>
    <dgm:pt modelId="{D78F43A3-26C6-4A9D-A473-592452A7CFA3}" type="sibTrans" cxnId="{BED68BE3-EE87-48EA-BB49-36A08ADDFACD}">
      <dgm:prSet/>
      <dgm:spPr/>
      <dgm:t>
        <a:bodyPr/>
        <a:lstStyle/>
        <a:p>
          <a:endParaRPr lang="en-US"/>
        </a:p>
      </dgm:t>
    </dgm:pt>
    <dgm:pt modelId="{D678F3BF-44E4-4B73-8C46-43EF30527EB7}">
      <dgm:prSet phldrT="[Text]"/>
      <dgm:spPr/>
      <dgm:t>
        <a:bodyPr/>
        <a:lstStyle/>
        <a:p>
          <a:r>
            <a:rPr lang="en-US" dirty="0" smtClean="0"/>
            <a:t>Do not have Symbols (Chinha).</a:t>
          </a:r>
          <a:endParaRPr lang="en-US" dirty="0"/>
        </a:p>
      </dgm:t>
    </dgm:pt>
    <dgm:pt modelId="{8939B490-2D62-4231-BC2C-F7FF5D533B30}" type="parTrans" cxnId="{BA2DC072-BEE8-42E4-9598-98182FC50BBB}">
      <dgm:prSet/>
      <dgm:spPr/>
      <dgm:t>
        <a:bodyPr/>
        <a:lstStyle/>
        <a:p>
          <a:endParaRPr lang="en-US" dirty="0"/>
        </a:p>
      </dgm:t>
    </dgm:pt>
    <dgm:pt modelId="{B9F1B4DE-B94A-4C5C-9514-991FEAC47D5E}" type="sibTrans" cxnId="{BA2DC072-BEE8-42E4-9598-98182FC50BBB}">
      <dgm:prSet/>
      <dgm:spPr/>
      <dgm:t>
        <a:bodyPr/>
        <a:lstStyle/>
        <a:p>
          <a:endParaRPr lang="en-US"/>
        </a:p>
      </dgm:t>
    </dgm:pt>
    <dgm:pt modelId="{90660BF5-8D77-4DAE-8082-7D8B096F000F}">
      <dgm:prSet phldrT="[Text]"/>
      <dgm:spPr/>
      <dgm:t>
        <a:bodyPr/>
        <a:lstStyle/>
        <a:p>
          <a:pPr algn="ctr"/>
          <a:r>
            <a:rPr lang="en-US" dirty="0" smtClean="0"/>
            <a:t>Have Divine Sound (Divya-Dhwani).</a:t>
          </a:r>
          <a:endParaRPr lang="en-US" dirty="0"/>
        </a:p>
      </dgm:t>
    </dgm:pt>
    <dgm:pt modelId="{F9AF12F1-7825-4DFA-B540-508D9A735A68}" type="parTrans" cxnId="{C227F05C-D42D-454C-9D7A-602B2F91661D}">
      <dgm:prSet/>
      <dgm:spPr/>
      <dgm:t>
        <a:bodyPr/>
        <a:lstStyle/>
        <a:p>
          <a:endParaRPr lang="en-US" dirty="0"/>
        </a:p>
      </dgm:t>
    </dgm:pt>
    <dgm:pt modelId="{F48C41C0-81C2-44C4-8288-9D7BF1AE2798}" type="sibTrans" cxnId="{C227F05C-D42D-454C-9D7A-602B2F91661D}">
      <dgm:prSet/>
      <dgm:spPr/>
      <dgm:t>
        <a:bodyPr/>
        <a:lstStyle/>
        <a:p>
          <a:endParaRPr lang="en-US"/>
        </a:p>
      </dgm:t>
    </dgm:pt>
    <dgm:pt modelId="{42FF2636-3CBB-4016-87BB-77B44A0D6C6A}" type="pres">
      <dgm:prSet presAssocID="{FF5B7051-87D8-4FB1-892A-35B8B08ED10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6E7BF52-FA5B-42A8-A750-9FA75CE6EFDB}" type="pres">
      <dgm:prSet presAssocID="{C2B2F9AE-24B2-42D8-8C7B-9158A17281E1}" presName="root" presStyleCnt="0"/>
      <dgm:spPr/>
      <dgm:t>
        <a:bodyPr/>
        <a:lstStyle/>
        <a:p>
          <a:endParaRPr lang="en-US"/>
        </a:p>
      </dgm:t>
    </dgm:pt>
    <dgm:pt modelId="{798A40B8-319A-4EE5-ADFF-9B86EC86E7AF}" type="pres">
      <dgm:prSet presAssocID="{C2B2F9AE-24B2-42D8-8C7B-9158A17281E1}" presName="rootComposite" presStyleCnt="0"/>
      <dgm:spPr/>
      <dgm:t>
        <a:bodyPr/>
        <a:lstStyle/>
        <a:p>
          <a:endParaRPr lang="en-US"/>
        </a:p>
      </dgm:t>
    </dgm:pt>
    <dgm:pt modelId="{511280F0-74FC-4494-96A1-B63A89E4C54A}" type="pres">
      <dgm:prSet presAssocID="{C2B2F9AE-24B2-42D8-8C7B-9158A17281E1}" presName="rootText" presStyleLbl="node1" presStyleIdx="0" presStyleCnt="2" custScaleY="46470" custLinFactNeighborX="-27" custLinFactNeighborY="56522"/>
      <dgm:spPr/>
      <dgm:t>
        <a:bodyPr/>
        <a:lstStyle/>
        <a:p>
          <a:endParaRPr lang="en-US"/>
        </a:p>
      </dgm:t>
    </dgm:pt>
    <dgm:pt modelId="{F4ACD440-B289-4363-A503-182C5CD3F867}" type="pres">
      <dgm:prSet presAssocID="{C2B2F9AE-24B2-42D8-8C7B-9158A17281E1}" presName="rootConnector" presStyleLbl="node1" presStyleIdx="0" presStyleCnt="2"/>
      <dgm:spPr/>
      <dgm:t>
        <a:bodyPr/>
        <a:lstStyle/>
        <a:p>
          <a:endParaRPr lang="en-US"/>
        </a:p>
      </dgm:t>
    </dgm:pt>
    <dgm:pt modelId="{9B76D94A-C52D-4B45-80A6-5AC0F6AAF6F3}" type="pres">
      <dgm:prSet presAssocID="{C2B2F9AE-24B2-42D8-8C7B-9158A17281E1}" presName="childShape" presStyleCnt="0"/>
      <dgm:spPr/>
      <dgm:t>
        <a:bodyPr/>
        <a:lstStyle/>
        <a:p>
          <a:endParaRPr lang="en-US"/>
        </a:p>
      </dgm:t>
    </dgm:pt>
    <dgm:pt modelId="{74BB1178-9DF3-445B-ADFD-99FEB8791E7B}" type="pres">
      <dgm:prSet presAssocID="{F9AF12F1-7825-4DFA-B540-508D9A735A68}" presName="Name13" presStyleLbl="parChTrans1D2" presStyleIdx="0" presStyleCnt="4"/>
      <dgm:spPr/>
      <dgm:t>
        <a:bodyPr/>
        <a:lstStyle/>
        <a:p>
          <a:endParaRPr lang="en-US"/>
        </a:p>
      </dgm:t>
    </dgm:pt>
    <dgm:pt modelId="{03D6EB8D-B958-4D08-A8DF-32175C9557BF}" type="pres">
      <dgm:prSet presAssocID="{90660BF5-8D77-4DAE-8082-7D8B096F000F}" presName="childText" presStyleLbl="bgAcc1" presStyleIdx="0" presStyleCnt="4" custScaleY="57923" custLinFactNeighborX="-3935" custLinFactNeighborY="695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3608CF-4FCC-4AF0-9374-46C9E5DBA23E}" type="pres">
      <dgm:prSet presAssocID="{5CB17DE6-1692-476B-BECE-F2FEAF0EB5E3}" presName="Name13" presStyleLbl="parChTrans1D2" presStyleIdx="1" presStyleCnt="4"/>
      <dgm:spPr/>
      <dgm:t>
        <a:bodyPr/>
        <a:lstStyle/>
        <a:p>
          <a:endParaRPr lang="en-US"/>
        </a:p>
      </dgm:t>
    </dgm:pt>
    <dgm:pt modelId="{850D0A78-EB78-42EB-A8BA-4AF98521D793}" type="pres">
      <dgm:prSet presAssocID="{FA568073-F017-4BCD-B24F-6C64A93FE9C7}" presName="childText" presStyleLbl="bgAcc1" presStyleIdx="1" presStyleCnt="4" custScaleY="33965" custLinFactNeighborX="-1591" custLinFactNeighborY="851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24EE3C-5442-416D-8A28-2A2B355E704B}" type="pres">
      <dgm:prSet presAssocID="{B00AD0E5-E934-441D-8965-10189FBE763B}" presName="root" presStyleCnt="0"/>
      <dgm:spPr/>
      <dgm:t>
        <a:bodyPr/>
        <a:lstStyle/>
        <a:p>
          <a:endParaRPr lang="en-US"/>
        </a:p>
      </dgm:t>
    </dgm:pt>
    <dgm:pt modelId="{FFBD5B29-B863-4AEC-ACB9-F02692BD866A}" type="pres">
      <dgm:prSet presAssocID="{B00AD0E5-E934-441D-8965-10189FBE763B}" presName="rootComposite" presStyleCnt="0"/>
      <dgm:spPr/>
      <dgm:t>
        <a:bodyPr/>
        <a:lstStyle/>
        <a:p>
          <a:endParaRPr lang="en-US"/>
        </a:p>
      </dgm:t>
    </dgm:pt>
    <dgm:pt modelId="{44D03FF7-0F9F-432E-9F3E-2F9A7082C215}" type="pres">
      <dgm:prSet presAssocID="{B00AD0E5-E934-441D-8965-10189FBE763B}" presName="rootText" presStyleLbl="node1" presStyleIdx="1" presStyleCnt="2" custScaleY="43629" custLinFactNeighborX="27" custLinFactNeighborY="54930"/>
      <dgm:spPr/>
      <dgm:t>
        <a:bodyPr/>
        <a:lstStyle/>
        <a:p>
          <a:endParaRPr lang="en-US"/>
        </a:p>
      </dgm:t>
    </dgm:pt>
    <dgm:pt modelId="{A3438CEE-66B2-4BE2-A3C7-4C3325127ACE}" type="pres">
      <dgm:prSet presAssocID="{B00AD0E5-E934-441D-8965-10189FBE763B}" presName="rootConnector" presStyleLbl="node1" presStyleIdx="1" presStyleCnt="2"/>
      <dgm:spPr/>
      <dgm:t>
        <a:bodyPr/>
        <a:lstStyle/>
        <a:p>
          <a:endParaRPr lang="en-US"/>
        </a:p>
      </dgm:t>
    </dgm:pt>
    <dgm:pt modelId="{19C9A3DB-E663-4703-8C44-BDA81B8C5CD9}" type="pres">
      <dgm:prSet presAssocID="{B00AD0E5-E934-441D-8965-10189FBE763B}" presName="childShape" presStyleCnt="0"/>
      <dgm:spPr/>
      <dgm:t>
        <a:bodyPr/>
        <a:lstStyle/>
        <a:p>
          <a:endParaRPr lang="en-US"/>
        </a:p>
      </dgm:t>
    </dgm:pt>
    <dgm:pt modelId="{3B066B55-C735-4304-AAD9-0E1EE92A60C5}" type="pres">
      <dgm:prSet presAssocID="{A4D36349-3B84-4EBA-BB30-A8EDD8BE7442}" presName="Name13" presStyleLbl="parChTrans1D2" presStyleIdx="2" presStyleCnt="4"/>
      <dgm:spPr/>
      <dgm:t>
        <a:bodyPr/>
        <a:lstStyle/>
        <a:p>
          <a:endParaRPr lang="en-US"/>
        </a:p>
      </dgm:t>
    </dgm:pt>
    <dgm:pt modelId="{E1BAF3E1-2C85-47CF-B7F9-E771446D2423}" type="pres">
      <dgm:prSet presAssocID="{CBE84B17-6225-46B2-9964-BD01C5F0884D}" presName="childText" presStyleLbl="bgAcc1" presStyleIdx="2" presStyleCnt="4" custScaleY="52660" custLinFactNeighborX="34" custLinFactNeighborY="72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EC3171-BE68-4BB2-A792-6BFD9F47B24F}" type="pres">
      <dgm:prSet presAssocID="{8939B490-2D62-4231-BC2C-F7FF5D533B30}" presName="Name13" presStyleLbl="parChTrans1D2" presStyleIdx="3" presStyleCnt="4"/>
      <dgm:spPr/>
      <dgm:t>
        <a:bodyPr/>
        <a:lstStyle/>
        <a:p>
          <a:endParaRPr lang="en-US"/>
        </a:p>
      </dgm:t>
    </dgm:pt>
    <dgm:pt modelId="{AB723C7E-D470-4F2B-B008-6CBF19E3465E}" type="pres">
      <dgm:prSet presAssocID="{D678F3BF-44E4-4B73-8C46-43EF30527EB7}" presName="childText" presStyleLbl="bgAcc1" presStyleIdx="3" presStyleCnt="4" custScaleY="53593" custLinFactNeighborX="34" custLinFactNeighborY="944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2380B0-9C2A-4ABC-88C9-881FFB5B229F}" type="presOf" srcId="{C2B2F9AE-24B2-42D8-8C7B-9158A17281E1}" destId="{511280F0-74FC-4494-96A1-B63A89E4C54A}" srcOrd="0" destOrd="0" presId="urn:microsoft.com/office/officeart/2005/8/layout/hierarchy3"/>
    <dgm:cxn modelId="{8E90B2CF-85DC-4F63-9530-92DEB49310FF}" type="presOf" srcId="{FF5B7051-87D8-4FB1-892A-35B8B08ED10E}" destId="{42FF2636-3CBB-4016-87BB-77B44A0D6C6A}" srcOrd="0" destOrd="0" presId="urn:microsoft.com/office/officeart/2005/8/layout/hierarchy3"/>
    <dgm:cxn modelId="{B6BFAC87-016A-4130-82D2-F6CDFC6B1ADE}" type="presOf" srcId="{D678F3BF-44E4-4B73-8C46-43EF30527EB7}" destId="{AB723C7E-D470-4F2B-B008-6CBF19E3465E}" srcOrd="0" destOrd="0" presId="urn:microsoft.com/office/officeart/2005/8/layout/hierarchy3"/>
    <dgm:cxn modelId="{8C9BE91A-C6B8-495C-9D2B-13DE74D731E7}" type="presOf" srcId="{8939B490-2D62-4231-BC2C-F7FF5D533B30}" destId="{4FEC3171-BE68-4BB2-A792-6BFD9F47B24F}" srcOrd="0" destOrd="0" presId="urn:microsoft.com/office/officeart/2005/8/layout/hierarchy3"/>
    <dgm:cxn modelId="{7EB7FA9A-5F22-43F0-AD4B-6268CFAA5C05}" type="presOf" srcId="{FA568073-F017-4BCD-B24F-6C64A93FE9C7}" destId="{850D0A78-EB78-42EB-A8BA-4AF98521D793}" srcOrd="0" destOrd="0" presId="urn:microsoft.com/office/officeart/2005/8/layout/hierarchy3"/>
    <dgm:cxn modelId="{21A0999D-B7F4-46DC-ABB1-486274E85E0F}" srcId="{FF5B7051-87D8-4FB1-892A-35B8B08ED10E}" destId="{B00AD0E5-E934-441D-8965-10189FBE763B}" srcOrd="1" destOrd="0" parTransId="{08DCD4F6-C316-469C-A64A-ADF9D447664D}" sibTransId="{0C7A914C-FBD8-4080-872F-101A33F0995E}"/>
    <dgm:cxn modelId="{FB9268F3-4536-44A8-9120-3A1E451D8776}" type="presOf" srcId="{B00AD0E5-E934-441D-8965-10189FBE763B}" destId="{44D03FF7-0F9F-432E-9F3E-2F9A7082C215}" srcOrd="0" destOrd="0" presId="urn:microsoft.com/office/officeart/2005/8/layout/hierarchy3"/>
    <dgm:cxn modelId="{BED68BE3-EE87-48EA-BB49-36A08ADDFACD}" srcId="{B00AD0E5-E934-441D-8965-10189FBE763B}" destId="{CBE84B17-6225-46B2-9964-BD01C5F0884D}" srcOrd="0" destOrd="0" parTransId="{A4D36349-3B84-4EBA-BB30-A8EDD8BE7442}" sibTransId="{D78F43A3-26C6-4A9D-A473-592452A7CFA3}"/>
    <dgm:cxn modelId="{45F4FC7E-4CE7-47A6-A431-717D1AF75646}" srcId="{C2B2F9AE-24B2-42D8-8C7B-9158A17281E1}" destId="{FA568073-F017-4BCD-B24F-6C64A93FE9C7}" srcOrd="1" destOrd="0" parTransId="{5CB17DE6-1692-476B-BECE-F2FEAF0EB5E3}" sibTransId="{CF2830D3-D1B6-4B55-B930-D4CAD1815136}"/>
    <dgm:cxn modelId="{C227F05C-D42D-454C-9D7A-602B2F91661D}" srcId="{C2B2F9AE-24B2-42D8-8C7B-9158A17281E1}" destId="{90660BF5-8D77-4DAE-8082-7D8B096F000F}" srcOrd="0" destOrd="0" parTransId="{F9AF12F1-7825-4DFA-B540-508D9A735A68}" sibTransId="{F48C41C0-81C2-44C4-8288-9D7BF1AE2798}"/>
    <dgm:cxn modelId="{D419AF0A-2EEA-4375-97A1-D8DC9E435FB8}" type="presOf" srcId="{F9AF12F1-7825-4DFA-B540-508D9A735A68}" destId="{74BB1178-9DF3-445B-ADFD-99FEB8791E7B}" srcOrd="0" destOrd="0" presId="urn:microsoft.com/office/officeart/2005/8/layout/hierarchy3"/>
    <dgm:cxn modelId="{9E22C8D9-F354-4A13-89B3-9B6A1C3B1CD8}" srcId="{FF5B7051-87D8-4FB1-892A-35B8B08ED10E}" destId="{C2B2F9AE-24B2-42D8-8C7B-9158A17281E1}" srcOrd="0" destOrd="0" parTransId="{9A001240-3ACA-45AD-8437-496605F13A25}" sibTransId="{DBD1E6FC-9681-4AF3-B032-6A5E435FE0C9}"/>
    <dgm:cxn modelId="{56D9EA4B-6B89-489A-AEBC-EE4857F12A7C}" type="presOf" srcId="{A4D36349-3B84-4EBA-BB30-A8EDD8BE7442}" destId="{3B066B55-C735-4304-AAD9-0E1EE92A60C5}" srcOrd="0" destOrd="0" presId="urn:microsoft.com/office/officeart/2005/8/layout/hierarchy3"/>
    <dgm:cxn modelId="{8176AD8C-6E64-446A-9C68-178FD657D253}" type="presOf" srcId="{5CB17DE6-1692-476B-BECE-F2FEAF0EB5E3}" destId="{103608CF-4FCC-4AF0-9374-46C9E5DBA23E}" srcOrd="0" destOrd="0" presId="urn:microsoft.com/office/officeart/2005/8/layout/hierarchy3"/>
    <dgm:cxn modelId="{E7DE966B-8EFA-4DFB-ACEB-232A189304DE}" type="presOf" srcId="{CBE84B17-6225-46B2-9964-BD01C5F0884D}" destId="{E1BAF3E1-2C85-47CF-B7F9-E771446D2423}" srcOrd="0" destOrd="0" presId="urn:microsoft.com/office/officeart/2005/8/layout/hierarchy3"/>
    <dgm:cxn modelId="{47A258B9-FC55-45EF-822D-66BA715DD18F}" type="presOf" srcId="{B00AD0E5-E934-441D-8965-10189FBE763B}" destId="{A3438CEE-66B2-4BE2-A3C7-4C3325127ACE}" srcOrd="1" destOrd="0" presId="urn:microsoft.com/office/officeart/2005/8/layout/hierarchy3"/>
    <dgm:cxn modelId="{CE352BEE-7A74-4EB4-97C9-341F25557257}" type="presOf" srcId="{C2B2F9AE-24B2-42D8-8C7B-9158A17281E1}" destId="{F4ACD440-B289-4363-A503-182C5CD3F867}" srcOrd="1" destOrd="0" presId="urn:microsoft.com/office/officeart/2005/8/layout/hierarchy3"/>
    <dgm:cxn modelId="{BA2DC072-BEE8-42E4-9598-98182FC50BBB}" srcId="{B00AD0E5-E934-441D-8965-10189FBE763B}" destId="{D678F3BF-44E4-4B73-8C46-43EF30527EB7}" srcOrd="1" destOrd="0" parTransId="{8939B490-2D62-4231-BC2C-F7FF5D533B30}" sibTransId="{B9F1B4DE-B94A-4C5C-9514-991FEAC47D5E}"/>
    <dgm:cxn modelId="{27EE01CE-DCC6-483F-884D-0F91DC8DDDCD}" type="presOf" srcId="{90660BF5-8D77-4DAE-8082-7D8B096F000F}" destId="{03D6EB8D-B958-4D08-A8DF-32175C9557BF}" srcOrd="0" destOrd="0" presId="urn:microsoft.com/office/officeart/2005/8/layout/hierarchy3"/>
    <dgm:cxn modelId="{75CD94F4-D4BD-4338-AAE7-F65AFB54DCF3}" type="presParOf" srcId="{42FF2636-3CBB-4016-87BB-77B44A0D6C6A}" destId="{66E7BF52-FA5B-42A8-A750-9FA75CE6EFDB}" srcOrd="0" destOrd="0" presId="urn:microsoft.com/office/officeart/2005/8/layout/hierarchy3"/>
    <dgm:cxn modelId="{50EAC3A6-BC6F-4875-98A7-C57101810886}" type="presParOf" srcId="{66E7BF52-FA5B-42A8-A750-9FA75CE6EFDB}" destId="{798A40B8-319A-4EE5-ADFF-9B86EC86E7AF}" srcOrd="0" destOrd="0" presId="urn:microsoft.com/office/officeart/2005/8/layout/hierarchy3"/>
    <dgm:cxn modelId="{DCABE752-0970-4ABD-BA1C-D819766A1922}" type="presParOf" srcId="{798A40B8-319A-4EE5-ADFF-9B86EC86E7AF}" destId="{511280F0-74FC-4494-96A1-B63A89E4C54A}" srcOrd="0" destOrd="0" presId="urn:microsoft.com/office/officeart/2005/8/layout/hierarchy3"/>
    <dgm:cxn modelId="{801C84E7-9E83-4C76-8FCB-2CF84E5DEA06}" type="presParOf" srcId="{798A40B8-319A-4EE5-ADFF-9B86EC86E7AF}" destId="{F4ACD440-B289-4363-A503-182C5CD3F867}" srcOrd="1" destOrd="0" presId="urn:microsoft.com/office/officeart/2005/8/layout/hierarchy3"/>
    <dgm:cxn modelId="{FF3E36E4-5D7B-414A-A4D9-A05976A0B653}" type="presParOf" srcId="{66E7BF52-FA5B-42A8-A750-9FA75CE6EFDB}" destId="{9B76D94A-C52D-4B45-80A6-5AC0F6AAF6F3}" srcOrd="1" destOrd="0" presId="urn:microsoft.com/office/officeart/2005/8/layout/hierarchy3"/>
    <dgm:cxn modelId="{4A6E2044-1B06-4239-9193-A04452291E9F}" type="presParOf" srcId="{9B76D94A-C52D-4B45-80A6-5AC0F6AAF6F3}" destId="{74BB1178-9DF3-445B-ADFD-99FEB8791E7B}" srcOrd="0" destOrd="0" presId="urn:microsoft.com/office/officeart/2005/8/layout/hierarchy3"/>
    <dgm:cxn modelId="{D8D010C8-7D06-40B4-BB9E-25FD653AC620}" type="presParOf" srcId="{9B76D94A-C52D-4B45-80A6-5AC0F6AAF6F3}" destId="{03D6EB8D-B958-4D08-A8DF-32175C9557BF}" srcOrd="1" destOrd="0" presId="urn:microsoft.com/office/officeart/2005/8/layout/hierarchy3"/>
    <dgm:cxn modelId="{74FBCC7F-D09C-47EE-AB5C-CBF9B14A4BD0}" type="presParOf" srcId="{9B76D94A-C52D-4B45-80A6-5AC0F6AAF6F3}" destId="{103608CF-4FCC-4AF0-9374-46C9E5DBA23E}" srcOrd="2" destOrd="0" presId="urn:microsoft.com/office/officeart/2005/8/layout/hierarchy3"/>
    <dgm:cxn modelId="{CA9D4F81-100E-49B9-AD3E-4498F3A8AB14}" type="presParOf" srcId="{9B76D94A-C52D-4B45-80A6-5AC0F6AAF6F3}" destId="{850D0A78-EB78-42EB-A8BA-4AF98521D793}" srcOrd="3" destOrd="0" presId="urn:microsoft.com/office/officeart/2005/8/layout/hierarchy3"/>
    <dgm:cxn modelId="{AA827FF6-87F4-4F99-8706-313F0B1ECACA}" type="presParOf" srcId="{42FF2636-3CBB-4016-87BB-77B44A0D6C6A}" destId="{9024EE3C-5442-416D-8A28-2A2B355E704B}" srcOrd="1" destOrd="0" presId="urn:microsoft.com/office/officeart/2005/8/layout/hierarchy3"/>
    <dgm:cxn modelId="{84B02700-76B1-4BE9-87EB-B1FA4820FAA3}" type="presParOf" srcId="{9024EE3C-5442-416D-8A28-2A2B355E704B}" destId="{FFBD5B29-B863-4AEC-ACB9-F02692BD866A}" srcOrd="0" destOrd="0" presId="urn:microsoft.com/office/officeart/2005/8/layout/hierarchy3"/>
    <dgm:cxn modelId="{45F05DE9-B621-4548-9DC3-17ACDE50B6D0}" type="presParOf" srcId="{FFBD5B29-B863-4AEC-ACB9-F02692BD866A}" destId="{44D03FF7-0F9F-432E-9F3E-2F9A7082C215}" srcOrd="0" destOrd="0" presId="urn:microsoft.com/office/officeart/2005/8/layout/hierarchy3"/>
    <dgm:cxn modelId="{F4331419-0FCE-4A13-9BCC-4E879BB06906}" type="presParOf" srcId="{FFBD5B29-B863-4AEC-ACB9-F02692BD866A}" destId="{A3438CEE-66B2-4BE2-A3C7-4C3325127ACE}" srcOrd="1" destOrd="0" presId="urn:microsoft.com/office/officeart/2005/8/layout/hierarchy3"/>
    <dgm:cxn modelId="{3398F689-E5A1-4D44-9C39-8B8E40A08355}" type="presParOf" srcId="{9024EE3C-5442-416D-8A28-2A2B355E704B}" destId="{19C9A3DB-E663-4703-8C44-BDA81B8C5CD9}" srcOrd="1" destOrd="0" presId="urn:microsoft.com/office/officeart/2005/8/layout/hierarchy3"/>
    <dgm:cxn modelId="{4B567C08-D15F-4A3B-87F9-439FD34B4738}" type="presParOf" srcId="{19C9A3DB-E663-4703-8C44-BDA81B8C5CD9}" destId="{3B066B55-C735-4304-AAD9-0E1EE92A60C5}" srcOrd="0" destOrd="0" presId="urn:microsoft.com/office/officeart/2005/8/layout/hierarchy3"/>
    <dgm:cxn modelId="{1EB37B28-95AF-4425-88B2-0453329C09B5}" type="presParOf" srcId="{19C9A3DB-E663-4703-8C44-BDA81B8C5CD9}" destId="{E1BAF3E1-2C85-47CF-B7F9-E771446D2423}" srcOrd="1" destOrd="0" presId="urn:microsoft.com/office/officeart/2005/8/layout/hierarchy3"/>
    <dgm:cxn modelId="{0B106EA3-CB81-44F1-9D99-8E3B08733E5D}" type="presParOf" srcId="{19C9A3DB-E663-4703-8C44-BDA81B8C5CD9}" destId="{4FEC3171-BE68-4BB2-A792-6BFD9F47B24F}" srcOrd="2" destOrd="0" presId="urn:microsoft.com/office/officeart/2005/8/layout/hierarchy3"/>
    <dgm:cxn modelId="{4DC50B2B-B912-445B-A5C1-DD389A15E850}" type="presParOf" srcId="{19C9A3DB-E663-4703-8C44-BDA81B8C5CD9}" destId="{AB723C7E-D470-4F2B-B008-6CBF19E3465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B6DC6-AB53-4914-88A6-8E26305058EB}" type="doc">
      <dgm:prSet loTypeId="urn:microsoft.com/office/officeart/2005/8/layout/hierarchy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0F4CB5-5A25-424C-86C7-2C59B8A2EF4E}">
      <dgm:prSet phldrT="[Text]"/>
      <dgm:spPr/>
      <dgm:t>
        <a:bodyPr/>
        <a:lstStyle/>
        <a:p>
          <a:r>
            <a:rPr lang="en-US" dirty="0" smtClean="0"/>
            <a:t>Teerthankar</a:t>
          </a:r>
          <a:endParaRPr lang="en-US" dirty="0"/>
        </a:p>
      </dgm:t>
    </dgm:pt>
    <dgm:pt modelId="{FCBAAE67-E1B5-40D3-AA53-DFCF627B54E4}" type="parTrans" cxnId="{0F9D30AF-9326-411D-AE66-A75B9C2C1383}">
      <dgm:prSet/>
      <dgm:spPr/>
      <dgm:t>
        <a:bodyPr/>
        <a:lstStyle/>
        <a:p>
          <a:endParaRPr lang="en-US"/>
        </a:p>
      </dgm:t>
    </dgm:pt>
    <dgm:pt modelId="{065CFF71-0E4C-4425-85E4-C6C08995C329}" type="sibTrans" cxnId="{0F9D30AF-9326-411D-AE66-A75B9C2C1383}">
      <dgm:prSet/>
      <dgm:spPr/>
      <dgm:t>
        <a:bodyPr/>
        <a:lstStyle/>
        <a:p>
          <a:endParaRPr lang="en-US"/>
        </a:p>
      </dgm:t>
    </dgm:pt>
    <dgm:pt modelId="{1B811505-55EF-4EC6-85B9-72A1E822823F}">
      <dgm:prSet phldrT="[Text]"/>
      <dgm:spPr/>
      <dgm:t>
        <a:bodyPr/>
        <a:lstStyle/>
        <a:p>
          <a:r>
            <a:rPr lang="en-US" dirty="0" smtClean="0"/>
            <a:t>Are TWENTY FOUR (24).</a:t>
          </a:r>
          <a:endParaRPr lang="en-US" dirty="0"/>
        </a:p>
      </dgm:t>
    </dgm:pt>
    <dgm:pt modelId="{AF87B46B-B38F-4CDD-8A74-872D73C41091}" type="parTrans" cxnId="{78E64B87-4586-456E-BA7A-23B48B7FB8DE}">
      <dgm:prSet/>
      <dgm:spPr/>
      <dgm:t>
        <a:bodyPr/>
        <a:lstStyle/>
        <a:p>
          <a:endParaRPr lang="en-US" dirty="0"/>
        </a:p>
      </dgm:t>
    </dgm:pt>
    <dgm:pt modelId="{81BFC87D-2241-41FF-BE82-A2C24B332561}" type="sibTrans" cxnId="{78E64B87-4586-456E-BA7A-23B48B7FB8DE}">
      <dgm:prSet/>
      <dgm:spPr/>
      <dgm:t>
        <a:bodyPr/>
        <a:lstStyle/>
        <a:p>
          <a:endParaRPr lang="en-US"/>
        </a:p>
      </dgm:t>
    </dgm:pt>
    <dgm:pt modelId="{95B80132-2605-46DB-AEA4-F828F0F525DC}">
      <dgm:prSet phldrT="[Text]"/>
      <dgm:spPr/>
      <dgm:t>
        <a:bodyPr/>
        <a:lstStyle/>
        <a:p>
          <a:r>
            <a:rPr lang="en-US" dirty="0" smtClean="0"/>
            <a:t>All Teerthankaras are Bhagwan.</a:t>
          </a:r>
          <a:endParaRPr lang="en-US" dirty="0"/>
        </a:p>
      </dgm:t>
    </dgm:pt>
    <dgm:pt modelId="{E5B9E091-DAB8-4F59-8069-92209A80A3E1}" type="parTrans" cxnId="{CF517DA1-4DF4-4E13-90D3-BBB11DF70B39}">
      <dgm:prSet/>
      <dgm:spPr/>
      <dgm:t>
        <a:bodyPr/>
        <a:lstStyle/>
        <a:p>
          <a:endParaRPr lang="en-US" dirty="0"/>
        </a:p>
      </dgm:t>
    </dgm:pt>
    <dgm:pt modelId="{0CF6461D-B03D-4684-8CEA-D237C849B5CE}" type="sibTrans" cxnId="{CF517DA1-4DF4-4E13-90D3-BBB11DF70B39}">
      <dgm:prSet/>
      <dgm:spPr/>
      <dgm:t>
        <a:bodyPr/>
        <a:lstStyle/>
        <a:p>
          <a:endParaRPr lang="en-US"/>
        </a:p>
      </dgm:t>
    </dgm:pt>
    <dgm:pt modelId="{0F5FA9A9-6EE2-4E11-BDE2-DE7E7379FD0E}">
      <dgm:prSet phldrT="[Text]"/>
      <dgm:spPr/>
      <dgm:t>
        <a:bodyPr/>
        <a:lstStyle/>
        <a:p>
          <a:r>
            <a:rPr lang="en-US" dirty="0" smtClean="0"/>
            <a:t>Bhagwan</a:t>
          </a:r>
          <a:endParaRPr lang="en-US" dirty="0"/>
        </a:p>
      </dgm:t>
    </dgm:pt>
    <dgm:pt modelId="{F2C68FD5-785F-491F-856A-FDEE9F3B9F3A}" type="parTrans" cxnId="{1A7F8BEF-103E-4817-B87C-0563355CE8C7}">
      <dgm:prSet/>
      <dgm:spPr/>
      <dgm:t>
        <a:bodyPr/>
        <a:lstStyle/>
        <a:p>
          <a:endParaRPr lang="en-US"/>
        </a:p>
      </dgm:t>
    </dgm:pt>
    <dgm:pt modelId="{DD407E4A-2ACA-47D9-93A6-DB5CD427919E}" type="sibTrans" cxnId="{1A7F8BEF-103E-4817-B87C-0563355CE8C7}">
      <dgm:prSet/>
      <dgm:spPr/>
      <dgm:t>
        <a:bodyPr/>
        <a:lstStyle/>
        <a:p>
          <a:endParaRPr lang="en-US"/>
        </a:p>
      </dgm:t>
    </dgm:pt>
    <dgm:pt modelId="{861CBFD5-4592-4F2E-8583-CF3356DF1A95}">
      <dgm:prSet phldrT="[Text]"/>
      <dgm:spPr/>
      <dgm:t>
        <a:bodyPr/>
        <a:lstStyle/>
        <a:p>
          <a:r>
            <a:rPr lang="en-US" dirty="0" smtClean="0"/>
            <a:t>Are INFINITE.</a:t>
          </a:r>
          <a:endParaRPr lang="en-US" dirty="0"/>
        </a:p>
      </dgm:t>
    </dgm:pt>
    <dgm:pt modelId="{24BD57EF-5602-4B44-8309-3CC4070BFA41}" type="parTrans" cxnId="{339A286E-1991-4C28-8074-41F6F75E785E}">
      <dgm:prSet/>
      <dgm:spPr/>
      <dgm:t>
        <a:bodyPr/>
        <a:lstStyle/>
        <a:p>
          <a:endParaRPr lang="en-US" dirty="0"/>
        </a:p>
      </dgm:t>
    </dgm:pt>
    <dgm:pt modelId="{954C2DA7-A59A-4A9E-99CE-C9BC492FC5DD}" type="sibTrans" cxnId="{339A286E-1991-4C28-8074-41F6F75E785E}">
      <dgm:prSet/>
      <dgm:spPr/>
      <dgm:t>
        <a:bodyPr/>
        <a:lstStyle/>
        <a:p>
          <a:endParaRPr lang="en-US"/>
        </a:p>
      </dgm:t>
    </dgm:pt>
    <dgm:pt modelId="{7948A86F-190C-4EE7-B754-49AED4CB9078}">
      <dgm:prSet phldrT="[Text]"/>
      <dgm:spPr/>
      <dgm:t>
        <a:bodyPr/>
        <a:lstStyle/>
        <a:p>
          <a:r>
            <a:rPr lang="en-US" dirty="0" smtClean="0"/>
            <a:t>All Bhagwans are not Teerthankaras.</a:t>
          </a:r>
          <a:endParaRPr lang="en-US" dirty="0"/>
        </a:p>
      </dgm:t>
    </dgm:pt>
    <dgm:pt modelId="{F8972AED-A454-4FB5-B5DE-D989DE2FFC83}" type="parTrans" cxnId="{BC52A888-EC95-426D-A3FA-D5752DB709A2}">
      <dgm:prSet/>
      <dgm:spPr/>
      <dgm:t>
        <a:bodyPr/>
        <a:lstStyle/>
        <a:p>
          <a:endParaRPr lang="en-US" dirty="0"/>
        </a:p>
      </dgm:t>
    </dgm:pt>
    <dgm:pt modelId="{37333C79-D1AA-42AC-BE5C-D91DA87AED37}" type="sibTrans" cxnId="{BC52A888-EC95-426D-A3FA-D5752DB709A2}">
      <dgm:prSet/>
      <dgm:spPr/>
      <dgm:t>
        <a:bodyPr/>
        <a:lstStyle/>
        <a:p>
          <a:endParaRPr lang="en-US"/>
        </a:p>
      </dgm:t>
    </dgm:pt>
    <dgm:pt modelId="{32345F76-8F0F-49E8-9BD8-B82B2CFC5178}" type="pres">
      <dgm:prSet presAssocID="{B15B6DC6-AB53-4914-88A6-8E26305058E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E5D9242-3407-45C0-8E3C-09CEB559A1C0}" type="pres">
      <dgm:prSet presAssocID="{D10F4CB5-5A25-424C-86C7-2C59B8A2EF4E}" presName="root" presStyleCnt="0"/>
      <dgm:spPr/>
    </dgm:pt>
    <dgm:pt modelId="{E3B16224-CF71-4949-9AB3-9FBCD0D0CA36}" type="pres">
      <dgm:prSet presAssocID="{D10F4CB5-5A25-424C-86C7-2C59B8A2EF4E}" presName="rootComposite" presStyleCnt="0"/>
      <dgm:spPr/>
    </dgm:pt>
    <dgm:pt modelId="{0694912E-A140-47C8-B8E3-62F0DF3AD822}" type="pres">
      <dgm:prSet presAssocID="{D10F4CB5-5A25-424C-86C7-2C59B8A2EF4E}" presName="rootText" presStyleLbl="node1" presStyleIdx="0" presStyleCnt="2"/>
      <dgm:spPr/>
      <dgm:t>
        <a:bodyPr/>
        <a:lstStyle/>
        <a:p>
          <a:endParaRPr lang="en-US"/>
        </a:p>
      </dgm:t>
    </dgm:pt>
    <dgm:pt modelId="{DECA8B2B-D0F2-4778-8B81-DB14CCCF2078}" type="pres">
      <dgm:prSet presAssocID="{D10F4CB5-5A25-424C-86C7-2C59B8A2EF4E}" presName="rootConnector" presStyleLbl="node1" presStyleIdx="0" presStyleCnt="2"/>
      <dgm:spPr/>
      <dgm:t>
        <a:bodyPr/>
        <a:lstStyle/>
        <a:p>
          <a:endParaRPr lang="en-US"/>
        </a:p>
      </dgm:t>
    </dgm:pt>
    <dgm:pt modelId="{A116493E-A8E2-4039-AAE3-7D3BEA3A0B6B}" type="pres">
      <dgm:prSet presAssocID="{D10F4CB5-5A25-424C-86C7-2C59B8A2EF4E}" presName="childShape" presStyleCnt="0"/>
      <dgm:spPr/>
    </dgm:pt>
    <dgm:pt modelId="{82E67383-DE67-437E-B6B0-24F382EDA0ED}" type="pres">
      <dgm:prSet presAssocID="{AF87B46B-B38F-4CDD-8A74-872D73C41091}" presName="Name13" presStyleLbl="parChTrans1D2" presStyleIdx="0" presStyleCnt="4"/>
      <dgm:spPr/>
      <dgm:t>
        <a:bodyPr/>
        <a:lstStyle/>
        <a:p>
          <a:endParaRPr lang="en-US"/>
        </a:p>
      </dgm:t>
    </dgm:pt>
    <dgm:pt modelId="{3C55B785-1E2A-48E1-8723-0AF27A0DC996}" type="pres">
      <dgm:prSet presAssocID="{1B811505-55EF-4EC6-85B9-72A1E822823F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82FDCA-8121-428B-AEEC-D5116D231A4C}" type="pres">
      <dgm:prSet presAssocID="{E5B9E091-DAB8-4F59-8069-92209A80A3E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1746476B-F858-4664-A8BE-B6F444D4D36B}" type="pres">
      <dgm:prSet presAssocID="{95B80132-2605-46DB-AEA4-F828F0F525DC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0B0B65-D6D7-4CBB-9283-946CAFD6A8CC}" type="pres">
      <dgm:prSet presAssocID="{0F5FA9A9-6EE2-4E11-BDE2-DE7E7379FD0E}" presName="root" presStyleCnt="0"/>
      <dgm:spPr/>
    </dgm:pt>
    <dgm:pt modelId="{9849470A-CEC6-46A9-8423-A4E389D55CF7}" type="pres">
      <dgm:prSet presAssocID="{0F5FA9A9-6EE2-4E11-BDE2-DE7E7379FD0E}" presName="rootComposite" presStyleCnt="0"/>
      <dgm:spPr/>
    </dgm:pt>
    <dgm:pt modelId="{CC3509F2-B942-4FD7-B0E8-B6B8F416ADBA}" type="pres">
      <dgm:prSet presAssocID="{0F5FA9A9-6EE2-4E11-BDE2-DE7E7379FD0E}" presName="rootText" presStyleLbl="node1" presStyleIdx="1" presStyleCnt="2"/>
      <dgm:spPr/>
      <dgm:t>
        <a:bodyPr/>
        <a:lstStyle/>
        <a:p>
          <a:endParaRPr lang="en-US"/>
        </a:p>
      </dgm:t>
    </dgm:pt>
    <dgm:pt modelId="{B8071144-8BCD-4771-B243-0FA75F356B02}" type="pres">
      <dgm:prSet presAssocID="{0F5FA9A9-6EE2-4E11-BDE2-DE7E7379FD0E}" presName="rootConnector" presStyleLbl="node1" presStyleIdx="1" presStyleCnt="2"/>
      <dgm:spPr/>
      <dgm:t>
        <a:bodyPr/>
        <a:lstStyle/>
        <a:p>
          <a:endParaRPr lang="en-US"/>
        </a:p>
      </dgm:t>
    </dgm:pt>
    <dgm:pt modelId="{4F190183-FFC6-4A9D-B351-E708F09EEA66}" type="pres">
      <dgm:prSet presAssocID="{0F5FA9A9-6EE2-4E11-BDE2-DE7E7379FD0E}" presName="childShape" presStyleCnt="0"/>
      <dgm:spPr/>
    </dgm:pt>
    <dgm:pt modelId="{EF96C76C-F35B-40C7-AD82-D376BB3373A3}" type="pres">
      <dgm:prSet presAssocID="{24BD57EF-5602-4B44-8309-3CC4070BFA41}" presName="Name13" presStyleLbl="parChTrans1D2" presStyleIdx="2" presStyleCnt="4"/>
      <dgm:spPr/>
      <dgm:t>
        <a:bodyPr/>
        <a:lstStyle/>
        <a:p>
          <a:endParaRPr lang="en-US"/>
        </a:p>
      </dgm:t>
    </dgm:pt>
    <dgm:pt modelId="{B43F57BE-6A1B-46F7-ACE5-8E88BA8865E0}" type="pres">
      <dgm:prSet presAssocID="{861CBFD5-4592-4F2E-8583-CF3356DF1A9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1CE804-5E65-4408-8075-A64216B79ED4}" type="pres">
      <dgm:prSet presAssocID="{F8972AED-A454-4FB5-B5DE-D989DE2FFC83}" presName="Name13" presStyleLbl="parChTrans1D2" presStyleIdx="3" presStyleCnt="4"/>
      <dgm:spPr/>
      <dgm:t>
        <a:bodyPr/>
        <a:lstStyle/>
        <a:p>
          <a:endParaRPr lang="en-US"/>
        </a:p>
      </dgm:t>
    </dgm:pt>
    <dgm:pt modelId="{DAED6AF3-F66C-47FC-A406-762C0E2D20D7}" type="pres">
      <dgm:prSet presAssocID="{7948A86F-190C-4EE7-B754-49AED4CB9078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7DD364-FF23-4C29-9AB0-4C2121F19871}" type="presOf" srcId="{AF87B46B-B38F-4CDD-8A74-872D73C41091}" destId="{82E67383-DE67-437E-B6B0-24F382EDA0ED}" srcOrd="0" destOrd="0" presId="urn:microsoft.com/office/officeart/2005/8/layout/hierarchy3"/>
    <dgm:cxn modelId="{643A8743-5FB2-4F8B-BED2-E8AA091764B5}" type="presOf" srcId="{0F5FA9A9-6EE2-4E11-BDE2-DE7E7379FD0E}" destId="{B8071144-8BCD-4771-B243-0FA75F356B02}" srcOrd="1" destOrd="0" presId="urn:microsoft.com/office/officeart/2005/8/layout/hierarchy3"/>
    <dgm:cxn modelId="{70B334D2-9F28-4416-A62C-AF123C10A56C}" type="presOf" srcId="{95B80132-2605-46DB-AEA4-F828F0F525DC}" destId="{1746476B-F858-4664-A8BE-B6F444D4D36B}" srcOrd="0" destOrd="0" presId="urn:microsoft.com/office/officeart/2005/8/layout/hierarchy3"/>
    <dgm:cxn modelId="{CFD57471-6A65-4DD8-BF4D-D3E4D1E44D3F}" type="presOf" srcId="{24BD57EF-5602-4B44-8309-3CC4070BFA41}" destId="{EF96C76C-F35B-40C7-AD82-D376BB3373A3}" srcOrd="0" destOrd="0" presId="urn:microsoft.com/office/officeart/2005/8/layout/hierarchy3"/>
    <dgm:cxn modelId="{78E64B87-4586-456E-BA7A-23B48B7FB8DE}" srcId="{D10F4CB5-5A25-424C-86C7-2C59B8A2EF4E}" destId="{1B811505-55EF-4EC6-85B9-72A1E822823F}" srcOrd="0" destOrd="0" parTransId="{AF87B46B-B38F-4CDD-8A74-872D73C41091}" sibTransId="{81BFC87D-2241-41FF-BE82-A2C24B332561}"/>
    <dgm:cxn modelId="{473B97F5-049F-4485-BB50-DDB6C0FEFA7D}" type="presOf" srcId="{F8972AED-A454-4FB5-B5DE-D989DE2FFC83}" destId="{F31CE804-5E65-4408-8075-A64216B79ED4}" srcOrd="0" destOrd="0" presId="urn:microsoft.com/office/officeart/2005/8/layout/hierarchy3"/>
    <dgm:cxn modelId="{823927FE-1731-4D95-9551-2EC2AE374DF4}" type="presOf" srcId="{B15B6DC6-AB53-4914-88A6-8E26305058EB}" destId="{32345F76-8F0F-49E8-9BD8-B82B2CFC5178}" srcOrd="0" destOrd="0" presId="urn:microsoft.com/office/officeart/2005/8/layout/hierarchy3"/>
    <dgm:cxn modelId="{B3F146EE-8B13-49E0-9221-D32B14712837}" type="presOf" srcId="{E5B9E091-DAB8-4F59-8069-92209A80A3E1}" destId="{1782FDCA-8121-428B-AEEC-D5116D231A4C}" srcOrd="0" destOrd="0" presId="urn:microsoft.com/office/officeart/2005/8/layout/hierarchy3"/>
    <dgm:cxn modelId="{14B3164B-C700-4A41-83CD-C3D94FC9D742}" type="presOf" srcId="{1B811505-55EF-4EC6-85B9-72A1E822823F}" destId="{3C55B785-1E2A-48E1-8723-0AF27A0DC996}" srcOrd="0" destOrd="0" presId="urn:microsoft.com/office/officeart/2005/8/layout/hierarchy3"/>
    <dgm:cxn modelId="{1A7F8BEF-103E-4817-B87C-0563355CE8C7}" srcId="{B15B6DC6-AB53-4914-88A6-8E26305058EB}" destId="{0F5FA9A9-6EE2-4E11-BDE2-DE7E7379FD0E}" srcOrd="1" destOrd="0" parTransId="{F2C68FD5-785F-491F-856A-FDEE9F3B9F3A}" sibTransId="{DD407E4A-2ACA-47D9-93A6-DB5CD427919E}"/>
    <dgm:cxn modelId="{BC52A888-EC95-426D-A3FA-D5752DB709A2}" srcId="{0F5FA9A9-6EE2-4E11-BDE2-DE7E7379FD0E}" destId="{7948A86F-190C-4EE7-B754-49AED4CB9078}" srcOrd="1" destOrd="0" parTransId="{F8972AED-A454-4FB5-B5DE-D989DE2FFC83}" sibTransId="{37333C79-D1AA-42AC-BE5C-D91DA87AED37}"/>
    <dgm:cxn modelId="{D15E26E7-26B4-471E-A7BA-A8D0A082F286}" type="presOf" srcId="{D10F4CB5-5A25-424C-86C7-2C59B8A2EF4E}" destId="{0694912E-A140-47C8-B8E3-62F0DF3AD822}" srcOrd="0" destOrd="0" presId="urn:microsoft.com/office/officeart/2005/8/layout/hierarchy3"/>
    <dgm:cxn modelId="{CF517DA1-4DF4-4E13-90D3-BBB11DF70B39}" srcId="{D10F4CB5-5A25-424C-86C7-2C59B8A2EF4E}" destId="{95B80132-2605-46DB-AEA4-F828F0F525DC}" srcOrd="1" destOrd="0" parTransId="{E5B9E091-DAB8-4F59-8069-92209A80A3E1}" sibTransId="{0CF6461D-B03D-4684-8CEA-D237C849B5CE}"/>
    <dgm:cxn modelId="{0F9D30AF-9326-411D-AE66-A75B9C2C1383}" srcId="{B15B6DC6-AB53-4914-88A6-8E26305058EB}" destId="{D10F4CB5-5A25-424C-86C7-2C59B8A2EF4E}" srcOrd="0" destOrd="0" parTransId="{FCBAAE67-E1B5-40D3-AA53-DFCF627B54E4}" sibTransId="{065CFF71-0E4C-4425-85E4-C6C08995C329}"/>
    <dgm:cxn modelId="{9B321C18-8889-482C-B9F1-BB034F1F6A80}" type="presOf" srcId="{D10F4CB5-5A25-424C-86C7-2C59B8A2EF4E}" destId="{DECA8B2B-D0F2-4778-8B81-DB14CCCF2078}" srcOrd="1" destOrd="0" presId="urn:microsoft.com/office/officeart/2005/8/layout/hierarchy3"/>
    <dgm:cxn modelId="{73B3BF21-9912-4CAE-9893-7E42AD26EC47}" type="presOf" srcId="{7948A86F-190C-4EE7-B754-49AED4CB9078}" destId="{DAED6AF3-F66C-47FC-A406-762C0E2D20D7}" srcOrd="0" destOrd="0" presId="urn:microsoft.com/office/officeart/2005/8/layout/hierarchy3"/>
    <dgm:cxn modelId="{1BA4FB05-7590-4DCB-A4FC-7D99FE30D4C6}" type="presOf" srcId="{861CBFD5-4592-4F2E-8583-CF3356DF1A95}" destId="{B43F57BE-6A1B-46F7-ACE5-8E88BA8865E0}" srcOrd="0" destOrd="0" presId="urn:microsoft.com/office/officeart/2005/8/layout/hierarchy3"/>
    <dgm:cxn modelId="{A4571C25-D7F8-455E-B5AF-BE581A69FDB7}" type="presOf" srcId="{0F5FA9A9-6EE2-4E11-BDE2-DE7E7379FD0E}" destId="{CC3509F2-B942-4FD7-B0E8-B6B8F416ADBA}" srcOrd="0" destOrd="0" presId="urn:microsoft.com/office/officeart/2005/8/layout/hierarchy3"/>
    <dgm:cxn modelId="{339A286E-1991-4C28-8074-41F6F75E785E}" srcId="{0F5FA9A9-6EE2-4E11-BDE2-DE7E7379FD0E}" destId="{861CBFD5-4592-4F2E-8583-CF3356DF1A95}" srcOrd="0" destOrd="0" parTransId="{24BD57EF-5602-4B44-8309-3CC4070BFA41}" sibTransId="{954C2DA7-A59A-4A9E-99CE-C9BC492FC5DD}"/>
    <dgm:cxn modelId="{DB685A57-8379-4D3B-9D91-107B7AC18454}" type="presParOf" srcId="{32345F76-8F0F-49E8-9BD8-B82B2CFC5178}" destId="{4E5D9242-3407-45C0-8E3C-09CEB559A1C0}" srcOrd="0" destOrd="0" presId="urn:microsoft.com/office/officeart/2005/8/layout/hierarchy3"/>
    <dgm:cxn modelId="{F64C84A3-549C-4B7E-9B43-BEB7FFA07B33}" type="presParOf" srcId="{4E5D9242-3407-45C0-8E3C-09CEB559A1C0}" destId="{E3B16224-CF71-4949-9AB3-9FBCD0D0CA36}" srcOrd="0" destOrd="0" presId="urn:microsoft.com/office/officeart/2005/8/layout/hierarchy3"/>
    <dgm:cxn modelId="{B475D0A3-957C-44C2-9BA7-0EA81EBD7167}" type="presParOf" srcId="{E3B16224-CF71-4949-9AB3-9FBCD0D0CA36}" destId="{0694912E-A140-47C8-B8E3-62F0DF3AD822}" srcOrd="0" destOrd="0" presId="urn:microsoft.com/office/officeart/2005/8/layout/hierarchy3"/>
    <dgm:cxn modelId="{66B8F30F-6907-4253-B43E-A885E26C67BC}" type="presParOf" srcId="{E3B16224-CF71-4949-9AB3-9FBCD0D0CA36}" destId="{DECA8B2B-D0F2-4778-8B81-DB14CCCF2078}" srcOrd="1" destOrd="0" presId="urn:microsoft.com/office/officeart/2005/8/layout/hierarchy3"/>
    <dgm:cxn modelId="{707727B3-6089-453C-8E5F-F9EEA514D436}" type="presParOf" srcId="{4E5D9242-3407-45C0-8E3C-09CEB559A1C0}" destId="{A116493E-A8E2-4039-AAE3-7D3BEA3A0B6B}" srcOrd="1" destOrd="0" presId="urn:microsoft.com/office/officeart/2005/8/layout/hierarchy3"/>
    <dgm:cxn modelId="{E20899E7-21AD-40E5-9FA3-2CFAE5D17421}" type="presParOf" srcId="{A116493E-A8E2-4039-AAE3-7D3BEA3A0B6B}" destId="{82E67383-DE67-437E-B6B0-24F382EDA0ED}" srcOrd="0" destOrd="0" presId="urn:microsoft.com/office/officeart/2005/8/layout/hierarchy3"/>
    <dgm:cxn modelId="{D98668A6-075F-4C0D-BD8A-85A043F156E3}" type="presParOf" srcId="{A116493E-A8E2-4039-AAE3-7D3BEA3A0B6B}" destId="{3C55B785-1E2A-48E1-8723-0AF27A0DC996}" srcOrd="1" destOrd="0" presId="urn:microsoft.com/office/officeart/2005/8/layout/hierarchy3"/>
    <dgm:cxn modelId="{7B03E3C6-7B21-4104-B93F-C37AA12F1D18}" type="presParOf" srcId="{A116493E-A8E2-4039-AAE3-7D3BEA3A0B6B}" destId="{1782FDCA-8121-428B-AEEC-D5116D231A4C}" srcOrd="2" destOrd="0" presId="urn:microsoft.com/office/officeart/2005/8/layout/hierarchy3"/>
    <dgm:cxn modelId="{C3FBB453-F0D9-4601-920F-1D3AE30A808D}" type="presParOf" srcId="{A116493E-A8E2-4039-AAE3-7D3BEA3A0B6B}" destId="{1746476B-F858-4664-A8BE-B6F444D4D36B}" srcOrd="3" destOrd="0" presId="urn:microsoft.com/office/officeart/2005/8/layout/hierarchy3"/>
    <dgm:cxn modelId="{FEE27951-E3A9-450F-AAFD-0220758A70B7}" type="presParOf" srcId="{32345F76-8F0F-49E8-9BD8-B82B2CFC5178}" destId="{770B0B65-D6D7-4CBB-9283-946CAFD6A8CC}" srcOrd="1" destOrd="0" presId="urn:microsoft.com/office/officeart/2005/8/layout/hierarchy3"/>
    <dgm:cxn modelId="{FB99D65E-4144-4491-B6B9-3B5084E28C40}" type="presParOf" srcId="{770B0B65-D6D7-4CBB-9283-946CAFD6A8CC}" destId="{9849470A-CEC6-46A9-8423-A4E389D55CF7}" srcOrd="0" destOrd="0" presId="urn:microsoft.com/office/officeart/2005/8/layout/hierarchy3"/>
    <dgm:cxn modelId="{A95AA621-70F5-4F70-A345-AD66B2EDC24B}" type="presParOf" srcId="{9849470A-CEC6-46A9-8423-A4E389D55CF7}" destId="{CC3509F2-B942-4FD7-B0E8-B6B8F416ADBA}" srcOrd="0" destOrd="0" presId="urn:microsoft.com/office/officeart/2005/8/layout/hierarchy3"/>
    <dgm:cxn modelId="{4BD17CCA-293F-4A86-8372-B8962B28F588}" type="presParOf" srcId="{9849470A-CEC6-46A9-8423-A4E389D55CF7}" destId="{B8071144-8BCD-4771-B243-0FA75F356B02}" srcOrd="1" destOrd="0" presId="urn:microsoft.com/office/officeart/2005/8/layout/hierarchy3"/>
    <dgm:cxn modelId="{2C343407-9035-41ED-9A50-2C586150D98D}" type="presParOf" srcId="{770B0B65-D6D7-4CBB-9283-946CAFD6A8CC}" destId="{4F190183-FFC6-4A9D-B351-E708F09EEA66}" srcOrd="1" destOrd="0" presId="urn:microsoft.com/office/officeart/2005/8/layout/hierarchy3"/>
    <dgm:cxn modelId="{4657F145-6A56-4AEC-B698-16E788952230}" type="presParOf" srcId="{4F190183-FFC6-4A9D-B351-E708F09EEA66}" destId="{EF96C76C-F35B-40C7-AD82-D376BB3373A3}" srcOrd="0" destOrd="0" presId="urn:microsoft.com/office/officeart/2005/8/layout/hierarchy3"/>
    <dgm:cxn modelId="{A3B06544-393D-43C5-9E6A-3D0F6457E0ED}" type="presParOf" srcId="{4F190183-FFC6-4A9D-B351-E708F09EEA66}" destId="{B43F57BE-6A1B-46F7-ACE5-8E88BA8865E0}" srcOrd="1" destOrd="0" presId="urn:microsoft.com/office/officeart/2005/8/layout/hierarchy3"/>
    <dgm:cxn modelId="{972A94DA-1B80-4171-ADBE-E92824567041}" type="presParOf" srcId="{4F190183-FFC6-4A9D-B351-E708F09EEA66}" destId="{F31CE804-5E65-4408-8075-A64216B79ED4}" srcOrd="2" destOrd="0" presId="urn:microsoft.com/office/officeart/2005/8/layout/hierarchy3"/>
    <dgm:cxn modelId="{E11B88CC-5F1D-4D67-B0DE-67BA11F06E11}" type="presParOf" srcId="{4F190183-FFC6-4A9D-B351-E708F09EEA66}" destId="{DAED6AF3-F66C-47FC-A406-762C0E2D20D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9A9274-2913-432C-977F-22C118956263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BD6A07-9FF0-42B6-AE44-B41F442BDA15}">
      <dgm:prSet phldrT="[Text]"/>
      <dgm:spPr/>
      <dgm:t>
        <a:bodyPr/>
        <a:lstStyle/>
        <a:p>
          <a:pPr algn="l"/>
          <a:r>
            <a:rPr lang="en-US" dirty="0" smtClean="0"/>
            <a:t>Teerthankar</a:t>
          </a:r>
          <a:endParaRPr lang="en-US" dirty="0"/>
        </a:p>
      </dgm:t>
    </dgm:pt>
    <dgm:pt modelId="{CC03372E-E6CE-4D0E-AD07-A931A4E4C1D9}" type="parTrans" cxnId="{12C2E192-4E55-4B89-ACD6-EA2968CB0701}">
      <dgm:prSet/>
      <dgm:spPr/>
      <dgm:t>
        <a:bodyPr/>
        <a:lstStyle/>
        <a:p>
          <a:endParaRPr lang="en-US"/>
        </a:p>
      </dgm:t>
    </dgm:pt>
    <dgm:pt modelId="{47CA985D-4526-4297-805A-38522995AF24}" type="sibTrans" cxnId="{12C2E192-4E55-4B89-ACD6-EA2968CB0701}">
      <dgm:prSet/>
      <dgm:spPr/>
      <dgm:t>
        <a:bodyPr/>
        <a:lstStyle/>
        <a:p>
          <a:endParaRPr lang="en-US"/>
        </a:p>
      </dgm:t>
    </dgm:pt>
    <dgm:pt modelId="{4BBC8518-3A55-4CC5-8A20-D66189CD2ACB}">
      <dgm:prSet phldrT="[Text]"/>
      <dgm:spPr/>
      <dgm:t>
        <a:bodyPr/>
        <a:lstStyle/>
        <a:p>
          <a:r>
            <a:rPr lang="en-US" dirty="0" smtClean="0"/>
            <a:t>Have Panch Kalyanak</a:t>
          </a:r>
          <a:endParaRPr lang="en-US" dirty="0"/>
        </a:p>
      </dgm:t>
    </dgm:pt>
    <dgm:pt modelId="{E8D91BD4-98BD-48F6-A833-A71A76177F36}" type="parTrans" cxnId="{0BC2E99F-85B7-4CF9-8198-390E5C229D9F}">
      <dgm:prSet/>
      <dgm:spPr/>
      <dgm:t>
        <a:bodyPr/>
        <a:lstStyle/>
        <a:p>
          <a:endParaRPr lang="en-US" dirty="0"/>
        </a:p>
      </dgm:t>
    </dgm:pt>
    <dgm:pt modelId="{BBF5332F-3415-4765-912B-062CB28B5591}" type="sibTrans" cxnId="{0BC2E99F-85B7-4CF9-8198-390E5C229D9F}">
      <dgm:prSet/>
      <dgm:spPr/>
      <dgm:t>
        <a:bodyPr/>
        <a:lstStyle/>
        <a:p>
          <a:endParaRPr lang="en-US"/>
        </a:p>
      </dgm:t>
    </dgm:pt>
    <dgm:pt modelId="{7E13355C-A5DB-40BC-917B-B83792E6FB4E}">
      <dgm:prSet phldrT="[Text]"/>
      <dgm:spPr/>
      <dgm:t>
        <a:bodyPr/>
        <a:lstStyle/>
        <a:p>
          <a:r>
            <a:rPr lang="en-US" dirty="0" smtClean="0"/>
            <a:t>One can attain Happiness without being Teerthankar.</a:t>
          </a:r>
          <a:endParaRPr lang="en-US" dirty="0"/>
        </a:p>
      </dgm:t>
    </dgm:pt>
    <dgm:pt modelId="{8D6F95C2-E46B-44A2-AB0B-4785F1B7D36B}" type="parTrans" cxnId="{0E668219-9314-42FB-A2B1-13D5CB369F2A}">
      <dgm:prSet/>
      <dgm:spPr/>
      <dgm:t>
        <a:bodyPr/>
        <a:lstStyle/>
        <a:p>
          <a:endParaRPr lang="en-US" dirty="0"/>
        </a:p>
      </dgm:t>
    </dgm:pt>
    <dgm:pt modelId="{A9C8DD0F-BE70-4171-BD72-3AD05D7118F4}" type="sibTrans" cxnId="{0E668219-9314-42FB-A2B1-13D5CB369F2A}">
      <dgm:prSet/>
      <dgm:spPr/>
      <dgm:t>
        <a:bodyPr/>
        <a:lstStyle/>
        <a:p>
          <a:endParaRPr lang="en-US"/>
        </a:p>
      </dgm:t>
    </dgm:pt>
    <dgm:pt modelId="{947B5EEE-A4DA-4C86-B1E7-29433B708DEC}">
      <dgm:prSet phldrT="[Text]"/>
      <dgm:spPr/>
      <dgm:t>
        <a:bodyPr/>
        <a:lstStyle/>
        <a:p>
          <a:r>
            <a:rPr lang="en-US" dirty="0" smtClean="0"/>
            <a:t>Bhagwan</a:t>
          </a:r>
          <a:endParaRPr lang="en-US" dirty="0"/>
        </a:p>
      </dgm:t>
    </dgm:pt>
    <dgm:pt modelId="{0433FD28-AE52-41C1-8C61-4FCA2C9B68D6}" type="parTrans" cxnId="{5D02C31E-51E0-446F-92A1-27199F512AA2}">
      <dgm:prSet/>
      <dgm:spPr/>
      <dgm:t>
        <a:bodyPr/>
        <a:lstStyle/>
        <a:p>
          <a:endParaRPr lang="en-US"/>
        </a:p>
      </dgm:t>
    </dgm:pt>
    <dgm:pt modelId="{1CCDA470-5886-4843-91C7-1FF4C61F9F2A}" type="sibTrans" cxnId="{5D02C31E-51E0-446F-92A1-27199F512AA2}">
      <dgm:prSet/>
      <dgm:spPr/>
      <dgm:t>
        <a:bodyPr/>
        <a:lstStyle/>
        <a:p>
          <a:endParaRPr lang="en-US"/>
        </a:p>
      </dgm:t>
    </dgm:pt>
    <dgm:pt modelId="{D3586E9A-6742-46F5-BA32-5D71454BCF28}">
      <dgm:prSet phldrT="[Text]"/>
      <dgm:spPr/>
      <dgm:t>
        <a:bodyPr/>
        <a:lstStyle/>
        <a:p>
          <a:r>
            <a:rPr lang="en-US" dirty="0" smtClean="0"/>
            <a:t>Do not have Panch Kalyanak.</a:t>
          </a:r>
          <a:endParaRPr lang="en-US" dirty="0"/>
        </a:p>
      </dgm:t>
    </dgm:pt>
    <dgm:pt modelId="{3CADE65A-4EC3-4BF3-8132-55026C667357}" type="parTrans" cxnId="{AD050AA6-E8A4-45EA-B262-F968AE9C5DC9}">
      <dgm:prSet/>
      <dgm:spPr/>
      <dgm:t>
        <a:bodyPr/>
        <a:lstStyle/>
        <a:p>
          <a:endParaRPr lang="en-US" dirty="0"/>
        </a:p>
      </dgm:t>
    </dgm:pt>
    <dgm:pt modelId="{D6526758-8431-4F22-A0B8-99FEECF05AFD}" type="sibTrans" cxnId="{AD050AA6-E8A4-45EA-B262-F968AE9C5DC9}">
      <dgm:prSet/>
      <dgm:spPr/>
      <dgm:t>
        <a:bodyPr/>
        <a:lstStyle/>
        <a:p>
          <a:endParaRPr lang="en-US"/>
        </a:p>
      </dgm:t>
    </dgm:pt>
    <dgm:pt modelId="{8F56F6D5-B26F-4F4C-9636-3EEEBFB1B827}">
      <dgm:prSet phldrT="[Text]"/>
      <dgm:spPr/>
      <dgm:t>
        <a:bodyPr/>
        <a:lstStyle/>
        <a:p>
          <a:r>
            <a:rPr lang="en-US" dirty="0" smtClean="0"/>
            <a:t>One can not attain happiness without being Bhagwan.</a:t>
          </a:r>
          <a:endParaRPr lang="en-US" dirty="0"/>
        </a:p>
      </dgm:t>
    </dgm:pt>
    <dgm:pt modelId="{3868E989-80F4-4D69-B3E0-DC93E42C74C8}" type="parTrans" cxnId="{B916BD61-9915-4D46-999C-D6708A2EEF8F}">
      <dgm:prSet/>
      <dgm:spPr/>
      <dgm:t>
        <a:bodyPr/>
        <a:lstStyle/>
        <a:p>
          <a:endParaRPr lang="en-US" dirty="0"/>
        </a:p>
      </dgm:t>
    </dgm:pt>
    <dgm:pt modelId="{D9647CAD-2DE1-414C-8952-09A3EAD7ED22}" type="sibTrans" cxnId="{B916BD61-9915-4D46-999C-D6708A2EEF8F}">
      <dgm:prSet/>
      <dgm:spPr/>
      <dgm:t>
        <a:bodyPr/>
        <a:lstStyle/>
        <a:p>
          <a:endParaRPr lang="en-US"/>
        </a:p>
      </dgm:t>
    </dgm:pt>
    <dgm:pt modelId="{908D1435-C87F-43A0-AD83-DBCCDF4B4B9F}" type="pres">
      <dgm:prSet presAssocID="{FD9A9274-2913-432C-977F-22C11895626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DD304F6-CF63-4A2D-A962-317268F095F0}" type="pres">
      <dgm:prSet presAssocID="{45BD6A07-9FF0-42B6-AE44-B41F442BDA15}" presName="root" presStyleCnt="0"/>
      <dgm:spPr/>
    </dgm:pt>
    <dgm:pt modelId="{EA478913-C468-4AB9-BD90-69A4390E75F6}" type="pres">
      <dgm:prSet presAssocID="{45BD6A07-9FF0-42B6-AE44-B41F442BDA15}" presName="rootComposite" presStyleCnt="0"/>
      <dgm:spPr/>
    </dgm:pt>
    <dgm:pt modelId="{0F8A7927-F5E8-4A28-9B06-D261EE25F3E2}" type="pres">
      <dgm:prSet presAssocID="{45BD6A07-9FF0-42B6-AE44-B41F442BDA15}" presName="rootText" presStyleLbl="node1" presStyleIdx="0" presStyleCnt="2" custScaleX="72404" custScaleY="54366" custLinFactNeighborX="4926" custLinFactNeighborY="53541"/>
      <dgm:spPr/>
      <dgm:t>
        <a:bodyPr/>
        <a:lstStyle/>
        <a:p>
          <a:endParaRPr lang="en-US"/>
        </a:p>
      </dgm:t>
    </dgm:pt>
    <dgm:pt modelId="{1F41A41A-216D-49A9-AD8A-34AF67CF7D32}" type="pres">
      <dgm:prSet presAssocID="{45BD6A07-9FF0-42B6-AE44-B41F442BDA15}" presName="rootConnector" presStyleLbl="node1" presStyleIdx="0" presStyleCnt="2"/>
      <dgm:spPr/>
      <dgm:t>
        <a:bodyPr/>
        <a:lstStyle/>
        <a:p>
          <a:endParaRPr lang="en-US"/>
        </a:p>
      </dgm:t>
    </dgm:pt>
    <dgm:pt modelId="{D916A4EC-4373-467F-9686-B45B0AF89403}" type="pres">
      <dgm:prSet presAssocID="{45BD6A07-9FF0-42B6-AE44-B41F442BDA15}" presName="childShape" presStyleCnt="0"/>
      <dgm:spPr/>
    </dgm:pt>
    <dgm:pt modelId="{87399B31-9D72-404A-B079-D38473E944E8}" type="pres">
      <dgm:prSet presAssocID="{E8D91BD4-98BD-48F6-A833-A71A76177F36}" presName="Name13" presStyleLbl="parChTrans1D2" presStyleIdx="0" presStyleCnt="4"/>
      <dgm:spPr/>
      <dgm:t>
        <a:bodyPr/>
        <a:lstStyle/>
        <a:p>
          <a:endParaRPr lang="en-US"/>
        </a:p>
      </dgm:t>
    </dgm:pt>
    <dgm:pt modelId="{20550F5C-C2DD-422B-8952-FE00C6BCB659}" type="pres">
      <dgm:prSet presAssocID="{4BBC8518-3A55-4CC5-8A20-D66189CD2ACB}" presName="childText" presStyleLbl="bgAcc1" presStyleIdx="0" presStyleCnt="4" custScaleY="28924" custLinFactY="27003" custLinFactNeighborX="379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C26648-0B08-4D99-B5CE-7FCC62219E52}" type="pres">
      <dgm:prSet presAssocID="{8D6F95C2-E46B-44A2-AB0B-4785F1B7D36B}" presName="Name13" presStyleLbl="parChTrans1D2" presStyleIdx="1" presStyleCnt="4"/>
      <dgm:spPr/>
      <dgm:t>
        <a:bodyPr/>
        <a:lstStyle/>
        <a:p>
          <a:endParaRPr lang="en-US"/>
        </a:p>
      </dgm:t>
    </dgm:pt>
    <dgm:pt modelId="{D322FEC6-06A5-42B6-AD53-B4921F24AAEF}" type="pres">
      <dgm:prSet presAssocID="{7E13355C-A5DB-40BC-917B-B83792E6FB4E}" presName="childText" presStyleLbl="bgAcc1" presStyleIdx="1" presStyleCnt="4" custScaleY="73742" custLinFactNeighborX="4690" custLinFactNeighborY="-131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39FC57-3FF2-4A1D-BA56-A518CE2C88E7}" type="pres">
      <dgm:prSet presAssocID="{947B5EEE-A4DA-4C86-B1E7-29433B708DEC}" presName="root" presStyleCnt="0"/>
      <dgm:spPr/>
    </dgm:pt>
    <dgm:pt modelId="{3E29F3BD-FE66-4D41-9FB3-234A4A269104}" type="pres">
      <dgm:prSet presAssocID="{947B5EEE-A4DA-4C86-B1E7-29433B708DEC}" presName="rootComposite" presStyleCnt="0"/>
      <dgm:spPr/>
    </dgm:pt>
    <dgm:pt modelId="{BB1ED896-2F15-4F7A-B191-075BAD6F6107}" type="pres">
      <dgm:prSet presAssocID="{947B5EEE-A4DA-4C86-B1E7-29433B708DEC}" presName="rootText" presStyleLbl="node1" presStyleIdx="1" presStyleCnt="2" custScaleX="88205" custScaleY="56882" custLinFactNeighborX="9501" custLinFactNeighborY="53541"/>
      <dgm:spPr/>
      <dgm:t>
        <a:bodyPr/>
        <a:lstStyle/>
        <a:p>
          <a:endParaRPr lang="en-US"/>
        </a:p>
      </dgm:t>
    </dgm:pt>
    <dgm:pt modelId="{7FAD2B99-8F86-4BF8-92C7-C18B4132E2A4}" type="pres">
      <dgm:prSet presAssocID="{947B5EEE-A4DA-4C86-B1E7-29433B708DEC}" presName="rootConnector" presStyleLbl="node1" presStyleIdx="1" presStyleCnt="2"/>
      <dgm:spPr/>
      <dgm:t>
        <a:bodyPr/>
        <a:lstStyle/>
        <a:p>
          <a:endParaRPr lang="en-US"/>
        </a:p>
      </dgm:t>
    </dgm:pt>
    <dgm:pt modelId="{5F29BE7D-F164-49D8-980B-345E52D40DD5}" type="pres">
      <dgm:prSet presAssocID="{947B5EEE-A4DA-4C86-B1E7-29433B708DEC}" presName="childShape" presStyleCnt="0"/>
      <dgm:spPr/>
    </dgm:pt>
    <dgm:pt modelId="{CDC35AF5-D724-4609-A498-CEA3D6353D30}" type="pres">
      <dgm:prSet presAssocID="{3CADE65A-4EC3-4BF3-8132-55026C667357}" presName="Name13" presStyleLbl="parChTrans1D2" presStyleIdx="2" presStyleCnt="4"/>
      <dgm:spPr/>
      <dgm:t>
        <a:bodyPr/>
        <a:lstStyle/>
        <a:p>
          <a:endParaRPr lang="en-US"/>
        </a:p>
      </dgm:t>
    </dgm:pt>
    <dgm:pt modelId="{ED2740BA-794C-487C-8157-17411F1E2B73}" type="pres">
      <dgm:prSet presAssocID="{D3586E9A-6742-46F5-BA32-5D71454BCF28}" presName="childText" presStyleLbl="bgAcc1" presStyleIdx="2" presStyleCnt="4" custScaleX="89249" custScaleY="34067" custLinFactY="21438" custLinFactNeighborX="81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58AFF3-DEAB-44B5-BCE1-511E74DAC677}" type="pres">
      <dgm:prSet presAssocID="{3868E989-80F4-4D69-B3E0-DC93E42C74C8}" presName="Name13" presStyleLbl="parChTrans1D2" presStyleIdx="3" presStyleCnt="4"/>
      <dgm:spPr/>
      <dgm:t>
        <a:bodyPr/>
        <a:lstStyle/>
        <a:p>
          <a:endParaRPr lang="en-US"/>
        </a:p>
      </dgm:t>
    </dgm:pt>
    <dgm:pt modelId="{EAAA2659-5EDB-4441-861E-8005FD3A592F}" type="pres">
      <dgm:prSet presAssocID="{8F56F6D5-B26F-4F4C-9636-3EEEBFB1B827}" presName="childText" presStyleLbl="bgAcc1" presStyleIdx="3" presStyleCnt="4" custScaleX="87525" custScaleY="63482" custLinFactNeighborX="12556" custLinFactNeighborY="-166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A2FF3E-989A-4592-A0EE-BAB0A5D54CFD}" type="presOf" srcId="{FD9A9274-2913-432C-977F-22C118956263}" destId="{908D1435-C87F-43A0-AD83-DBCCDF4B4B9F}" srcOrd="0" destOrd="0" presId="urn:microsoft.com/office/officeart/2005/8/layout/hierarchy3"/>
    <dgm:cxn modelId="{C715395B-1847-4F2A-A8EA-80563B05AC98}" type="presOf" srcId="{E8D91BD4-98BD-48F6-A833-A71A76177F36}" destId="{87399B31-9D72-404A-B079-D38473E944E8}" srcOrd="0" destOrd="0" presId="urn:microsoft.com/office/officeart/2005/8/layout/hierarchy3"/>
    <dgm:cxn modelId="{F95E61F5-EC3C-461C-9585-DC7A77F0BBB7}" type="presOf" srcId="{4BBC8518-3A55-4CC5-8A20-D66189CD2ACB}" destId="{20550F5C-C2DD-422B-8952-FE00C6BCB659}" srcOrd="0" destOrd="0" presId="urn:microsoft.com/office/officeart/2005/8/layout/hierarchy3"/>
    <dgm:cxn modelId="{0BC2E99F-85B7-4CF9-8198-390E5C229D9F}" srcId="{45BD6A07-9FF0-42B6-AE44-B41F442BDA15}" destId="{4BBC8518-3A55-4CC5-8A20-D66189CD2ACB}" srcOrd="0" destOrd="0" parTransId="{E8D91BD4-98BD-48F6-A833-A71A76177F36}" sibTransId="{BBF5332F-3415-4765-912B-062CB28B5591}"/>
    <dgm:cxn modelId="{AD050AA6-E8A4-45EA-B262-F968AE9C5DC9}" srcId="{947B5EEE-A4DA-4C86-B1E7-29433B708DEC}" destId="{D3586E9A-6742-46F5-BA32-5D71454BCF28}" srcOrd="0" destOrd="0" parTransId="{3CADE65A-4EC3-4BF3-8132-55026C667357}" sibTransId="{D6526758-8431-4F22-A0B8-99FEECF05AFD}"/>
    <dgm:cxn modelId="{B7F69848-F090-4175-9DD8-53D815DE8464}" type="presOf" srcId="{8F56F6D5-B26F-4F4C-9636-3EEEBFB1B827}" destId="{EAAA2659-5EDB-4441-861E-8005FD3A592F}" srcOrd="0" destOrd="0" presId="urn:microsoft.com/office/officeart/2005/8/layout/hierarchy3"/>
    <dgm:cxn modelId="{E84D345D-513A-4115-97CA-1BEFE42E26EA}" type="presOf" srcId="{7E13355C-A5DB-40BC-917B-B83792E6FB4E}" destId="{D322FEC6-06A5-42B6-AD53-B4921F24AAEF}" srcOrd="0" destOrd="0" presId="urn:microsoft.com/office/officeart/2005/8/layout/hierarchy3"/>
    <dgm:cxn modelId="{B916BD61-9915-4D46-999C-D6708A2EEF8F}" srcId="{947B5EEE-A4DA-4C86-B1E7-29433B708DEC}" destId="{8F56F6D5-B26F-4F4C-9636-3EEEBFB1B827}" srcOrd="1" destOrd="0" parTransId="{3868E989-80F4-4D69-B3E0-DC93E42C74C8}" sibTransId="{D9647CAD-2DE1-414C-8952-09A3EAD7ED22}"/>
    <dgm:cxn modelId="{9CAFAB51-A5A0-42A4-9A05-3409878906EA}" type="presOf" srcId="{8D6F95C2-E46B-44A2-AB0B-4785F1B7D36B}" destId="{56C26648-0B08-4D99-B5CE-7FCC62219E52}" srcOrd="0" destOrd="0" presId="urn:microsoft.com/office/officeart/2005/8/layout/hierarchy3"/>
    <dgm:cxn modelId="{5D02C31E-51E0-446F-92A1-27199F512AA2}" srcId="{FD9A9274-2913-432C-977F-22C118956263}" destId="{947B5EEE-A4DA-4C86-B1E7-29433B708DEC}" srcOrd="1" destOrd="0" parTransId="{0433FD28-AE52-41C1-8C61-4FCA2C9B68D6}" sibTransId="{1CCDA470-5886-4843-91C7-1FF4C61F9F2A}"/>
    <dgm:cxn modelId="{5E5AC133-4972-4683-8A11-EC0B1B22B74A}" type="presOf" srcId="{947B5EEE-A4DA-4C86-B1E7-29433B708DEC}" destId="{7FAD2B99-8F86-4BF8-92C7-C18B4132E2A4}" srcOrd="1" destOrd="0" presId="urn:microsoft.com/office/officeart/2005/8/layout/hierarchy3"/>
    <dgm:cxn modelId="{0E668219-9314-42FB-A2B1-13D5CB369F2A}" srcId="{45BD6A07-9FF0-42B6-AE44-B41F442BDA15}" destId="{7E13355C-A5DB-40BC-917B-B83792E6FB4E}" srcOrd="1" destOrd="0" parTransId="{8D6F95C2-E46B-44A2-AB0B-4785F1B7D36B}" sibTransId="{A9C8DD0F-BE70-4171-BD72-3AD05D7118F4}"/>
    <dgm:cxn modelId="{12C2E192-4E55-4B89-ACD6-EA2968CB0701}" srcId="{FD9A9274-2913-432C-977F-22C118956263}" destId="{45BD6A07-9FF0-42B6-AE44-B41F442BDA15}" srcOrd="0" destOrd="0" parTransId="{CC03372E-E6CE-4D0E-AD07-A931A4E4C1D9}" sibTransId="{47CA985D-4526-4297-805A-38522995AF24}"/>
    <dgm:cxn modelId="{59D96129-5059-4815-8A78-F6E95F6DD980}" type="presOf" srcId="{3CADE65A-4EC3-4BF3-8132-55026C667357}" destId="{CDC35AF5-D724-4609-A498-CEA3D6353D30}" srcOrd="0" destOrd="0" presId="urn:microsoft.com/office/officeart/2005/8/layout/hierarchy3"/>
    <dgm:cxn modelId="{64B61386-04B4-4779-93D7-1A94F919376A}" type="presOf" srcId="{45BD6A07-9FF0-42B6-AE44-B41F442BDA15}" destId="{0F8A7927-F5E8-4A28-9B06-D261EE25F3E2}" srcOrd="0" destOrd="0" presId="urn:microsoft.com/office/officeart/2005/8/layout/hierarchy3"/>
    <dgm:cxn modelId="{CD604FDF-6C69-4201-A6B2-63D24E04B64E}" type="presOf" srcId="{D3586E9A-6742-46F5-BA32-5D71454BCF28}" destId="{ED2740BA-794C-487C-8157-17411F1E2B73}" srcOrd="0" destOrd="0" presId="urn:microsoft.com/office/officeart/2005/8/layout/hierarchy3"/>
    <dgm:cxn modelId="{5409FF51-347C-4C4C-9B9B-2D5ACB8B04E7}" type="presOf" srcId="{45BD6A07-9FF0-42B6-AE44-B41F442BDA15}" destId="{1F41A41A-216D-49A9-AD8A-34AF67CF7D32}" srcOrd="1" destOrd="0" presId="urn:microsoft.com/office/officeart/2005/8/layout/hierarchy3"/>
    <dgm:cxn modelId="{070B866E-5CB5-4113-8288-62CEDC7378CE}" type="presOf" srcId="{3868E989-80F4-4D69-B3E0-DC93E42C74C8}" destId="{2358AFF3-DEAB-44B5-BCE1-511E74DAC677}" srcOrd="0" destOrd="0" presId="urn:microsoft.com/office/officeart/2005/8/layout/hierarchy3"/>
    <dgm:cxn modelId="{1AE00250-E729-48EE-A4BC-501BD6CBF335}" type="presOf" srcId="{947B5EEE-A4DA-4C86-B1E7-29433B708DEC}" destId="{BB1ED896-2F15-4F7A-B191-075BAD6F6107}" srcOrd="0" destOrd="0" presId="urn:microsoft.com/office/officeart/2005/8/layout/hierarchy3"/>
    <dgm:cxn modelId="{76805D2F-09A9-4C5D-B1E2-D5AE27921A6B}" type="presParOf" srcId="{908D1435-C87F-43A0-AD83-DBCCDF4B4B9F}" destId="{BDD304F6-CF63-4A2D-A962-317268F095F0}" srcOrd="0" destOrd="0" presId="urn:microsoft.com/office/officeart/2005/8/layout/hierarchy3"/>
    <dgm:cxn modelId="{298F20CA-2F7D-4384-833E-D28391CB7849}" type="presParOf" srcId="{BDD304F6-CF63-4A2D-A962-317268F095F0}" destId="{EA478913-C468-4AB9-BD90-69A4390E75F6}" srcOrd="0" destOrd="0" presId="urn:microsoft.com/office/officeart/2005/8/layout/hierarchy3"/>
    <dgm:cxn modelId="{9B072EC0-2445-494D-87CF-2FC6716A2B93}" type="presParOf" srcId="{EA478913-C468-4AB9-BD90-69A4390E75F6}" destId="{0F8A7927-F5E8-4A28-9B06-D261EE25F3E2}" srcOrd="0" destOrd="0" presId="urn:microsoft.com/office/officeart/2005/8/layout/hierarchy3"/>
    <dgm:cxn modelId="{9201A512-2449-45AD-89D2-750A1ABCAC09}" type="presParOf" srcId="{EA478913-C468-4AB9-BD90-69A4390E75F6}" destId="{1F41A41A-216D-49A9-AD8A-34AF67CF7D32}" srcOrd="1" destOrd="0" presId="urn:microsoft.com/office/officeart/2005/8/layout/hierarchy3"/>
    <dgm:cxn modelId="{7A3D43B0-A9A5-490B-858F-34DE71B74EF7}" type="presParOf" srcId="{BDD304F6-CF63-4A2D-A962-317268F095F0}" destId="{D916A4EC-4373-467F-9686-B45B0AF89403}" srcOrd="1" destOrd="0" presId="urn:microsoft.com/office/officeart/2005/8/layout/hierarchy3"/>
    <dgm:cxn modelId="{0E294C53-21CE-4FC5-9B0C-2E49EF0E9F5B}" type="presParOf" srcId="{D916A4EC-4373-467F-9686-B45B0AF89403}" destId="{87399B31-9D72-404A-B079-D38473E944E8}" srcOrd="0" destOrd="0" presId="urn:microsoft.com/office/officeart/2005/8/layout/hierarchy3"/>
    <dgm:cxn modelId="{AB0C833C-84F7-4B02-9683-F9443991D8EE}" type="presParOf" srcId="{D916A4EC-4373-467F-9686-B45B0AF89403}" destId="{20550F5C-C2DD-422B-8952-FE00C6BCB659}" srcOrd="1" destOrd="0" presId="urn:microsoft.com/office/officeart/2005/8/layout/hierarchy3"/>
    <dgm:cxn modelId="{7C3AE6D2-2B62-432B-B97D-E6DA500681A6}" type="presParOf" srcId="{D916A4EC-4373-467F-9686-B45B0AF89403}" destId="{56C26648-0B08-4D99-B5CE-7FCC62219E52}" srcOrd="2" destOrd="0" presId="urn:microsoft.com/office/officeart/2005/8/layout/hierarchy3"/>
    <dgm:cxn modelId="{23DC79C1-DA45-4D47-BC57-F765E3C1019B}" type="presParOf" srcId="{D916A4EC-4373-467F-9686-B45B0AF89403}" destId="{D322FEC6-06A5-42B6-AD53-B4921F24AAEF}" srcOrd="3" destOrd="0" presId="urn:microsoft.com/office/officeart/2005/8/layout/hierarchy3"/>
    <dgm:cxn modelId="{F969AE09-F43E-4988-B33D-1B03C21859F1}" type="presParOf" srcId="{908D1435-C87F-43A0-AD83-DBCCDF4B4B9F}" destId="{6639FC57-3FF2-4A1D-BA56-A518CE2C88E7}" srcOrd="1" destOrd="0" presId="urn:microsoft.com/office/officeart/2005/8/layout/hierarchy3"/>
    <dgm:cxn modelId="{96B6D2EC-26E5-4E13-B47F-B419F3EF9D89}" type="presParOf" srcId="{6639FC57-3FF2-4A1D-BA56-A518CE2C88E7}" destId="{3E29F3BD-FE66-4D41-9FB3-234A4A269104}" srcOrd="0" destOrd="0" presId="urn:microsoft.com/office/officeart/2005/8/layout/hierarchy3"/>
    <dgm:cxn modelId="{1589888C-9F33-4B12-A8BA-E0CB175D3A67}" type="presParOf" srcId="{3E29F3BD-FE66-4D41-9FB3-234A4A269104}" destId="{BB1ED896-2F15-4F7A-B191-075BAD6F6107}" srcOrd="0" destOrd="0" presId="urn:microsoft.com/office/officeart/2005/8/layout/hierarchy3"/>
    <dgm:cxn modelId="{CC092E21-5EA5-4CEE-AC7F-C57B4293FD1C}" type="presParOf" srcId="{3E29F3BD-FE66-4D41-9FB3-234A4A269104}" destId="{7FAD2B99-8F86-4BF8-92C7-C18B4132E2A4}" srcOrd="1" destOrd="0" presId="urn:microsoft.com/office/officeart/2005/8/layout/hierarchy3"/>
    <dgm:cxn modelId="{A747BEA5-96E0-4218-B14D-7C362EC0B087}" type="presParOf" srcId="{6639FC57-3FF2-4A1D-BA56-A518CE2C88E7}" destId="{5F29BE7D-F164-49D8-980B-345E52D40DD5}" srcOrd="1" destOrd="0" presId="urn:microsoft.com/office/officeart/2005/8/layout/hierarchy3"/>
    <dgm:cxn modelId="{5F454C7F-69DE-4F30-A8B0-93E520AF4536}" type="presParOf" srcId="{5F29BE7D-F164-49D8-980B-345E52D40DD5}" destId="{CDC35AF5-D724-4609-A498-CEA3D6353D30}" srcOrd="0" destOrd="0" presId="urn:microsoft.com/office/officeart/2005/8/layout/hierarchy3"/>
    <dgm:cxn modelId="{17968C54-1F55-44B5-8CE5-F061425DB374}" type="presParOf" srcId="{5F29BE7D-F164-49D8-980B-345E52D40DD5}" destId="{ED2740BA-794C-487C-8157-17411F1E2B73}" srcOrd="1" destOrd="0" presId="urn:microsoft.com/office/officeart/2005/8/layout/hierarchy3"/>
    <dgm:cxn modelId="{DE60178D-0071-4593-993B-BAEAE713B331}" type="presParOf" srcId="{5F29BE7D-F164-49D8-980B-345E52D40DD5}" destId="{2358AFF3-DEAB-44B5-BCE1-511E74DAC677}" srcOrd="2" destOrd="0" presId="urn:microsoft.com/office/officeart/2005/8/layout/hierarchy3"/>
    <dgm:cxn modelId="{AD64B4AF-EF49-4FE2-91E2-AF210CFEB77B}" type="presParOf" srcId="{5F29BE7D-F164-49D8-980B-345E52D40DD5}" destId="{EAAA2659-5EDB-4441-861E-8005FD3A592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FE851B-D2FF-4656-87D2-23274D7F091A}" type="doc">
      <dgm:prSet loTypeId="urn:microsoft.com/office/officeart/2005/8/layout/hierarchy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8E19C6-5DFC-47CE-BB58-70F4A1C2B26A}">
      <dgm:prSet phldrT="[Text]"/>
      <dgm:spPr/>
      <dgm:t>
        <a:bodyPr/>
        <a:lstStyle/>
        <a:p>
          <a:r>
            <a:rPr lang="en-US" dirty="0" smtClean="0"/>
            <a:t>Teerthankar</a:t>
          </a:r>
          <a:endParaRPr lang="en-US" dirty="0"/>
        </a:p>
      </dgm:t>
    </dgm:pt>
    <dgm:pt modelId="{FDE8E066-318D-4B1A-810C-B04A218F8228}" type="parTrans" cxnId="{74915164-0A3A-498F-919C-E1D99B640315}">
      <dgm:prSet/>
      <dgm:spPr/>
      <dgm:t>
        <a:bodyPr/>
        <a:lstStyle/>
        <a:p>
          <a:endParaRPr lang="en-US"/>
        </a:p>
      </dgm:t>
    </dgm:pt>
    <dgm:pt modelId="{E1AACDA0-DB49-4A19-BE0A-EF02A5D39F6E}" type="sibTrans" cxnId="{74915164-0A3A-498F-919C-E1D99B640315}">
      <dgm:prSet/>
      <dgm:spPr/>
      <dgm:t>
        <a:bodyPr/>
        <a:lstStyle/>
        <a:p>
          <a:endParaRPr lang="en-US"/>
        </a:p>
      </dgm:t>
    </dgm:pt>
    <dgm:pt modelId="{7620EF59-49AF-428E-A7C7-D7B601F63DC0}">
      <dgm:prSet phldrT="[Text]"/>
      <dgm:spPr/>
      <dgm:t>
        <a:bodyPr/>
        <a:lstStyle/>
        <a:p>
          <a:r>
            <a:rPr lang="en-US" dirty="0" smtClean="0"/>
            <a:t>Have Samav-Sharan.</a:t>
          </a:r>
          <a:endParaRPr lang="en-US" dirty="0"/>
        </a:p>
      </dgm:t>
    </dgm:pt>
    <dgm:pt modelId="{5A314DF2-4BCC-4B3B-8108-166E18A676BC}" type="parTrans" cxnId="{8B33CA6D-CA93-419B-A644-406C604B8315}">
      <dgm:prSet/>
      <dgm:spPr/>
      <dgm:t>
        <a:bodyPr/>
        <a:lstStyle/>
        <a:p>
          <a:endParaRPr lang="en-US" dirty="0"/>
        </a:p>
      </dgm:t>
    </dgm:pt>
    <dgm:pt modelId="{416496D1-0A00-40B5-BCC5-495516714A3F}" type="sibTrans" cxnId="{8B33CA6D-CA93-419B-A644-406C604B8315}">
      <dgm:prSet/>
      <dgm:spPr/>
      <dgm:t>
        <a:bodyPr/>
        <a:lstStyle/>
        <a:p>
          <a:endParaRPr lang="en-US"/>
        </a:p>
      </dgm:t>
    </dgm:pt>
    <dgm:pt modelId="{7BCEF8D0-6AE5-4EA2-AE1B-04EA9092A1BE}">
      <dgm:prSet phldrT="[Text]"/>
      <dgm:spPr/>
      <dgm:t>
        <a:bodyPr/>
        <a:lstStyle/>
        <a:p>
          <a:r>
            <a:rPr lang="en-US" dirty="0" smtClean="0"/>
            <a:t>To become Teerthankar is result of VIRTUE.</a:t>
          </a:r>
          <a:endParaRPr lang="en-US" dirty="0"/>
        </a:p>
      </dgm:t>
    </dgm:pt>
    <dgm:pt modelId="{05954E6A-2ECF-48AB-8F15-ECB926199341}" type="parTrans" cxnId="{7EB58DC3-86F8-4DF3-9A2F-C7165CC1F94B}">
      <dgm:prSet/>
      <dgm:spPr/>
      <dgm:t>
        <a:bodyPr/>
        <a:lstStyle/>
        <a:p>
          <a:endParaRPr lang="en-US" dirty="0"/>
        </a:p>
      </dgm:t>
    </dgm:pt>
    <dgm:pt modelId="{BE17584E-9D6B-4D9F-890D-277F027DB9BF}" type="sibTrans" cxnId="{7EB58DC3-86F8-4DF3-9A2F-C7165CC1F94B}">
      <dgm:prSet/>
      <dgm:spPr/>
      <dgm:t>
        <a:bodyPr/>
        <a:lstStyle/>
        <a:p>
          <a:endParaRPr lang="en-US"/>
        </a:p>
      </dgm:t>
    </dgm:pt>
    <dgm:pt modelId="{5208B0BB-81F4-4B0E-82E7-165CAC610512}">
      <dgm:prSet phldrT="[Text]"/>
      <dgm:spPr/>
      <dgm:t>
        <a:bodyPr/>
        <a:lstStyle/>
        <a:p>
          <a:r>
            <a:rPr lang="en-US" dirty="0" smtClean="0"/>
            <a:t>Bhagwan</a:t>
          </a:r>
          <a:endParaRPr lang="en-US" dirty="0"/>
        </a:p>
      </dgm:t>
    </dgm:pt>
    <dgm:pt modelId="{F817C52B-DD91-4947-8F35-8E5F21339298}" type="parTrans" cxnId="{51F4AC7C-ADCC-46AB-AECA-99BAD868472F}">
      <dgm:prSet/>
      <dgm:spPr/>
      <dgm:t>
        <a:bodyPr/>
        <a:lstStyle/>
        <a:p>
          <a:endParaRPr lang="en-US"/>
        </a:p>
      </dgm:t>
    </dgm:pt>
    <dgm:pt modelId="{06A8D825-DA0F-4395-A974-218B5C244C4B}" type="sibTrans" cxnId="{51F4AC7C-ADCC-46AB-AECA-99BAD868472F}">
      <dgm:prSet/>
      <dgm:spPr/>
      <dgm:t>
        <a:bodyPr/>
        <a:lstStyle/>
        <a:p>
          <a:endParaRPr lang="en-US"/>
        </a:p>
      </dgm:t>
    </dgm:pt>
    <dgm:pt modelId="{D5E36689-717A-486E-B11A-7B8CC0CA0E58}">
      <dgm:prSet phldrT="[Text]"/>
      <dgm:spPr/>
      <dgm:t>
        <a:bodyPr/>
        <a:lstStyle/>
        <a:p>
          <a:r>
            <a:rPr lang="en-US" dirty="0" smtClean="0"/>
            <a:t>Do not have Samav-sharan.</a:t>
          </a:r>
          <a:endParaRPr lang="en-US" dirty="0"/>
        </a:p>
      </dgm:t>
    </dgm:pt>
    <dgm:pt modelId="{D2CC9FF6-D133-46E0-8601-287496B41EF0}" type="parTrans" cxnId="{B7CEBD2F-BD12-481A-B7F8-F3B81C01EB0C}">
      <dgm:prSet/>
      <dgm:spPr/>
      <dgm:t>
        <a:bodyPr/>
        <a:lstStyle/>
        <a:p>
          <a:endParaRPr lang="en-US" dirty="0"/>
        </a:p>
      </dgm:t>
    </dgm:pt>
    <dgm:pt modelId="{C72E6E03-F60E-4B83-9468-6E01DDABE513}" type="sibTrans" cxnId="{B7CEBD2F-BD12-481A-B7F8-F3B81C01EB0C}">
      <dgm:prSet/>
      <dgm:spPr/>
      <dgm:t>
        <a:bodyPr/>
        <a:lstStyle/>
        <a:p>
          <a:endParaRPr lang="en-US"/>
        </a:p>
      </dgm:t>
    </dgm:pt>
    <dgm:pt modelId="{42E760B3-0153-4CE3-8AD5-D9D03F42AE13}">
      <dgm:prSet phldrT="[Text]"/>
      <dgm:spPr/>
      <dgm:t>
        <a:bodyPr/>
        <a:lstStyle/>
        <a:p>
          <a:r>
            <a:rPr lang="en-US" dirty="0" smtClean="0"/>
            <a:t>To become Bhagwan is result of Dharma.</a:t>
          </a:r>
          <a:endParaRPr lang="en-US" dirty="0"/>
        </a:p>
      </dgm:t>
    </dgm:pt>
    <dgm:pt modelId="{014993C5-9259-4AD1-98CA-158A71EA911A}" type="parTrans" cxnId="{44BB65AB-1124-4705-8BFC-999795677371}">
      <dgm:prSet/>
      <dgm:spPr/>
      <dgm:t>
        <a:bodyPr/>
        <a:lstStyle/>
        <a:p>
          <a:endParaRPr lang="en-US" dirty="0"/>
        </a:p>
      </dgm:t>
    </dgm:pt>
    <dgm:pt modelId="{A53727B9-2455-4F17-8571-CBBB19C12E0E}" type="sibTrans" cxnId="{44BB65AB-1124-4705-8BFC-999795677371}">
      <dgm:prSet/>
      <dgm:spPr/>
      <dgm:t>
        <a:bodyPr/>
        <a:lstStyle/>
        <a:p>
          <a:endParaRPr lang="en-US"/>
        </a:p>
      </dgm:t>
    </dgm:pt>
    <dgm:pt modelId="{BDE19C61-E0F7-497F-9FB9-F7F9F47C4EBC}" type="pres">
      <dgm:prSet presAssocID="{10FE851B-D2FF-4656-87D2-23274D7F091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217D450-ABC8-44B8-A24B-EF14D18A613C}" type="pres">
      <dgm:prSet presAssocID="{498E19C6-5DFC-47CE-BB58-70F4A1C2B26A}" presName="root" presStyleCnt="0"/>
      <dgm:spPr/>
    </dgm:pt>
    <dgm:pt modelId="{0ECD5D97-EF6A-4A66-8371-63205DE69C4D}" type="pres">
      <dgm:prSet presAssocID="{498E19C6-5DFC-47CE-BB58-70F4A1C2B26A}" presName="rootComposite" presStyleCnt="0"/>
      <dgm:spPr/>
    </dgm:pt>
    <dgm:pt modelId="{58C2ED66-0DCD-4322-9285-96E8ADED42D6}" type="pres">
      <dgm:prSet presAssocID="{498E19C6-5DFC-47CE-BB58-70F4A1C2B26A}" presName="rootText" presStyleLbl="node1" presStyleIdx="0" presStyleCnt="2"/>
      <dgm:spPr/>
      <dgm:t>
        <a:bodyPr/>
        <a:lstStyle/>
        <a:p>
          <a:endParaRPr lang="en-US"/>
        </a:p>
      </dgm:t>
    </dgm:pt>
    <dgm:pt modelId="{E329D8D5-A488-4FAD-B641-93F3246E7E8F}" type="pres">
      <dgm:prSet presAssocID="{498E19C6-5DFC-47CE-BB58-70F4A1C2B26A}" presName="rootConnector" presStyleLbl="node1" presStyleIdx="0" presStyleCnt="2"/>
      <dgm:spPr/>
      <dgm:t>
        <a:bodyPr/>
        <a:lstStyle/>
        <a:p>
          <a:endParaRPr lang="en-US"/>
        </a:p>
      </dgm:t>
    </dgm:pt>
    <dgm:pt modelId="{39FAAEF8-6019-4078-B2C0-65903C9E5F3F}" type="pres">
      <dgm:prSet presAssocID="{498E19C6-5DFC-47CE-BB58-70F4A1C2B26A}" presName="childShape" presStyleCnt="0"/>
      <dgm:spPr/>
    </dgm:pt>
    <dgm:pt modelId="{511137F7-CA7F-42FF-A94B-BE4D7EA5A4EC}" type="pres">
      <dgm:prSet presAssocID="{5A314DF2-4BCC-4B3B-8108-166E18A676BC}" presName="Name13" presStyleLbl="parChTrans1D2" presStyleIdx="0" presStyleCnt="4"/>
      <dgm:spPr/>
      <dgm:t>
        <a:bodyPr/>
        <a:lstStyle/>
        <a:p>
          <a:endParaRPr lang="en-US"/>
        </a:p>
      </dgm:t>
    </dgm:pt>
    <dgm:pt modelId="{0D5143B2-19F1-4C87-BED4-F659C6A0098A}" type="pres">
      <dgm:prSet presAssocID="{7620EF59-49AF-428E-A7C7-D7B601F63DC0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E92D71-33DB-4AEF-AB9D-4C6C8DD23CB4}" type="pres">
      <dgm:prSet presAssocID="{05954E6A-2ECF-48AB-8F15-ECB92619934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B4A81A8-EAE7-44DF-8246-405BA2175938}" type="pres">
      <dgm:prSet presAssocID="{7BCEF8D0-6AE5-4EA2-AE1B-04EA9092A1BE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D70E82-7AFC-47E5-AA30-59741BE65879}" type="pres">
      <dgm:prSet presAssocID="{5208B0BB-81F4-4B0E-82E7-165CAC610512}" presName="root" presStyleCnt="0"/>
      <dgm:spPr/>
    </dgm:pt>
    <dgm:pt modelId="{844976DD-AE4E-4E60-AC24-63B814EE6474}" type="pres">
      <dgm:prSet presAssocID="{5208B0BB-81F4-4B0E-82E7-165CAC610512}" presName="rootComposite" presStyleCnt="0"/>
      <dgm:spPr/>
    </dgm:pt>
    <dgm:pt modelId="{688515E8-5C5C-44D1-85AB-ED178D029355}" type="pres">
      <dgm:prSet presAssocID="{5208B0BB-81F4-4B0E-82E7-165CAC610512}" presName="rootText" presStyleLbl="node1" presStyleIdx="1" presStyleCnt="2"/>
      <dgm:spPr/>
      <dgm:t>
        <a:bodyPr/>
        <a:lstStyle/>
        <a:p>
          <a:endParaRPr lang="en-US"/>
        </a:p>
      </dgm:t>
    </dgm:pt>
    <dgm:pt modelId="{DAD6C680-F7BC-4946-BBB4-79A1FBD9C990}" type="pres">
      <dgm:prSet presAssocID="{5208B0BB-81F4-4B0E-82E7-165CAC610512}" presName="rootConnector" presStyleLbl="node1" presStyleIdx="1" presStyleCnt="2"/>
      <dgm:spPr/>
      <dgm:t>
        <a:bodyPr/>
        <a:lstStyle/>
        <a:p>
          <a:endParaRPr lang="en-US"/>
        </a:p>
      </dgm:t>
    </dgm:pt>
    <dgm:pt modelId="{04C4ED20-57A4-486C-87A3-70A5DE604679}" type="pres">
      <dgm:prSet presAssocID="{5208B0BB-81F4-4B0E-82E7-165CAC610512}" presName="childShape" presStyleCnt="0"/>
      <dgm:spPr/>
    </dgm:pt>
    <dgm:pt modelId="{402524E5-F514-48DB-8157-F1A9AEADE9FC}" type="pres">
      <dgm:prSet presAssocID="{D2CC9FF6-D133-46E0-8601-287496B41EF0}" presName="Name13" presStyleLbl="parChTrans1D2" presStyleIdx="2" presStyleCnt="4"/>
      <dgm:spPr/>
      <dgm:t>
        <a:bodyPr/>
        <a:lstStyle/>
        <a:p>
          <a:endParaRPr lang="en-US"/>
        </a:p>
      </dgm:t>
    </dgm:pt>
    <dgm:pt modelId="{AFEB5437-F829-404E-8346-0BC28C745BA8}" type="pres">
      <dgm:prSet presAssocID="{D5E36689-717A-486E-B11A-7B8CC0CA0E58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0D189A-61C8-4AC6-9B80-C10B21973BDB}" type="pres">
      <dgm:prSet presAssocID="{014993C5-9259-4AD1-98CA-158A71EA911A}" presName="Name13" presStyleLbl="parChTrans1D2" presStyleIdx="3" presStyleCnt="4"/>
      <dgm:spPr/>
      <dgm:t>
        <a:bodyPr/>
        <a:lstStyle/>
        <a:p>
          <a:endParaRPr lang="en-US"/>
        </a:p>
      </dgm:t>
    </dgm:pt>
    <dgm:pt modelId="{81DA086F-6F44-46EA-8C80-0D0D0073FBED}" type="pres">
      <dgm:prSet presAssocID="{42E760B3-0153-4CE3-8AD5-D9D03F42AE13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FA151B-E2AC-4FB4-A7B7-FD9229CF9A1F}" type="presOf" srcId="{D2CC9FF6-D133-46E0-8601-287496B41EF0}" destId="{402524E5-F514-48DB-8157-F1A9AEADE9FC}" srcOrd="0" destOrd="0" presId="urn:microsoft.com/office/officeart/2005/8/layout/hierarchy3"/>
    <dgm:cxn modelId="{B7CEBD2F-BD12-481A-B7F8-F3B81C01EB0C}" srcId="{5208B0BB-81F4-4B0E-82E7-165CAC610512}" destId="{D5E36689-717A-486E-B11A-7B8CC0CA0E58}" srcOrd="0" destOrd="0" parTransId="{D2CC9FF6-D133-46E0-8601-287496B41EF0}" sibTransId="{C72E6E03-F60E-4B83-9468-6E01DDABE513}"/>
    <dgm:cxn modelId="{516AF345-FEE2-466F-962A-BE3AFE3D44C3}" type="presOf" srcId="{014993C5-9259-4AD1-98CA-158A71EA911A}" destId="{900D189A-61C8-4AC6-9B80-C10B21973BDB}" srcOrd="0" destOrd="0" presId="urn:microsoft.com/office/officeart/2005/8/layout/hierarchy3"/>
    <dgm:cxn modelId="{74915164-0A3A-498F-919C-E1D99B640315}" srcId="{10FE851B-D2FF-4656-87D2-23274D7F091A}" destId="{498E19C6-5DFC-47CE-BB58-70F4A1C2B26A}" srcOrd="0" destOrd="0" parTransId="{FDE8E066-318D-4B1A-810C-B04A218F8228}" sibTransId="{E1AACDA0-DB49-4A19-BE0A-EF02A5D39F6E}"/>
    <dgm:cxn modelId="{411AB283-3A1D-4DFD-A6B6-0288B8188239}" type="presOf" srcId="{10FE851B-D2FF-4656-87D2-23274D7F091A}" destId="{BDE19C61-E0F7-497F-9FB9-F7F9F47C4EBC}" srcOrd="0" destOrd="0" presId="urn:microsoft.com/office/officeart/2005/8/layout/hierarchy3"/>
    <dgm:cxn modelId="{44BB65AB-1124-4705-8BFC-999795677371}" srcId="{5208B0BB-81F4-4B0E-82E7-165CAC610512}" destId="{42E760B3-0153-4CE3-8AD5-D9D03F42AE13}" srcOrd="1" destOrd="0" parTransId="{014993C5-9259-4AD1-98CA-158A71EA911A}" sibTransId="{A53727B9-2455-4F17-8571-CBBB19C12E0E}"/>
    <dgm:cxn modelId="{9633B4C0-F9FB-4745-9DE1-4C966961AB96}" type="presOf" srcId="{D5E36689-717A-486E-B11A-7B8CC0CA0E58}" destId="{AFEB5437-F829-404E-8346-0BC28C745BA8}" srcOrd="0" destOrd="0" presId="urn:microsoft.com/office/officeart/2005/8/layout/hierarchy3"/>
    <dgm:cxn modelId="{8B33CA6D-CA93-419B-A644-406C604B8315}" srcId="{498E19C6-5DFC-47CE-BB58-70F4A1C2B26A}" destId="{7620EF59-49AF-428E-A7C7-D7B601F63DC0}" srcOrd="0" destOrd="0" parTransId="{5A314DF2-4BCC-4B3B-8108-166E18A676BC}" sibTransId="{416496D1-0A00-40B5-BCC5-495516714A3F}"/>
    <dgm:cxn modelId="{06F7CDC4-919C-418E-819E-C20442C4C9B0}" type="presOf" srcId="{498E19C6-5DFC-47CE-BB58-70F4A1C2B26A}" destId="{58C2ED66-0DCD-4322-9285-96E8ADED42D6}" srcOrd="0" destOrd="0" presId="urn:microsoft.com/office/officeart/2005/8/layout/hierarchy3"/>
    <dgm:cxn modelId="{8A94755E-2F71-44D7-9563-BCDE4C66893E}" type="presOf" srcId="{7BCEF8D0-6AE5-4EA2-AE1B-04EA9092A1BE}" destId="{BB4A81A8-EAE7-44DF-8246-405BA2175938}" srcOrd="0" destOrd="0" presId="urn:microsoft.com/office/officeart/2005/8/layout/hierarchy3"/>
    <dgm:cxn modelId="{C3F634F2-CA0B-4995-9A12-8A3F924749EA}" type="presOf" srcId="{05954E6A-2ECF-48AB-8F15-ECB926199341}" destId="{B9E92D71-33DB-4AEF-AB9D-4C6C8DD23CB4}" srcOrd="0" destOrd="0" presId="urn:microsoft.com/office/officeart/2005/8/layout/hierarchy3"/>
    <dgm:cxn modelId="{51F4AC7C-ADCC-46AB-AECA-99BAD868472F}" srcId="{10FE851B-D2FF-4656-87D2-23274D7F091A}" destId="{5208B0BB-81F4-4B0E-82E7-165CAC610512}" srcOrd="1" destOrd="0" parTransId="{F817C52B-DD91-4947-8F35-8E5F21339298}" sibTransId="{06A8D825-DA0F-4395-A974-218B5C244C4B}"/>
    <dgm:cxn modelId="{EB0E4CB1-0154-44DC-8B93-F30B69CE2D6A}" type="presOf" srcId="{7620EF59-49AF-428E-A7C7-D7B601F63DC0}" destId="{0D5143B2-19F1-4C87-BED4-F659C6A0098A}" srcOrd="0" destOrd="0" presId="urn:microsoft.com/office/officeart/2005/8/layout/hierarchy3"/>
    <dgm:cxn modelId="{7EB58DC3-86F8-4DF3-9A2F-C7165CC1F94B}" srcId="{498E19C6-5DFC-47CE-BB58-70F4A1C2B26A}" destId="{7BCEF8D0-6AE5-4EA2-AE1B-04EA9092A1BE}" srcOrd="1" destOrd="0" parTransId="{05954E6A-2ECF-48AB-8F15-ECB926199341}" sibTransId="{BE17584E-9D6B-4D9F-890D-277F027DB9BF}"/>
    <dgm:cxn modelId="{3825BBAB-BBD2-4E3E-A726-BFB31EEDF073}" type="presOf" srcId="{5208B0BB-81F4-4B0E-82E7-165CAC610512}" destId="{DAD6C680-F7BC-4946-BBB4-79A1FBD9C990}" srcOrd="1" destOrd="0" presId="urn:microsoft.com/office/officeart/2005/8/layout/hierarchy3"/>
    <dgm:cxn modelId="{BF1FB49E-1279-4B31-81F7-4C64A0855886}" type="presOf" srcId="{5A314DF2-4BCC-4B3B-8108-166E18A676BC}" destId="{511137F7-CA7F-42FF-A94B-BE4D7EA5A4EC}" srcOrd="0" destOrd="0" presId="urn:microsoft.com/office/officeart/2005/8/layout/hierarchy3"/>
    <dgm:cxn modelId="{CBB23730-ED3E-4FE2-92A6-2965A277A1C1}" type="presOf" srcId="{5208B0BB-81F4-4B0E-82E7-165CAC610512}" destId="{688515E8-5C5C-44D1-85AB-ED178D029355}" srcOrd="0" destOrd="0" presId="urn:microsoft.com/office/officeart/2005/8/layout/hierarchy3"/>
    <dgm:cxn modelId="{C33A239F-678E-4208-99ED-185BFE910900}" type="presOf" srcId="{498E19C6-5DFC-47CE-BB58-70F4A1C2B26A}" destId="{E329D8D5-A488-4FAD-B641-93F3246E7E8F}" srcOrd="1" destOrd="0" presId="urn:microsoft.com/office/officeart/2005/8/layout/hierarchy3"/>
    <dgm:cxn modelId="{A7F220EC-FDC4-4953-81DB-6E86FE6864A8}" type="presOf" srcId="{42E760B3-0153-4CE3-8AD5-D9D03F42AE13}" destId="{81DA086F-6F44-46EA-8C80-0D0D0073FBED}" srcOrd="0" destOrd="0" presId="urn:microsoft.com/office/officeart/2005/8/layout/hierarchy3"/>
    <dgm:cxn modelId="{25393BFA-AEAF-4151-9639-52314A701348}" type="presParOf" srcId="{BDE19C61-E0F7-497F-9FB9-F7F9F47C4EBC}" destId="{1217D450-ABC8-44B8-A24B-EF14D18A613C}" srcOrd="0" destOrd="0" presId="urn:microsoft.com/office/officeart/2005/8/layout/hierarchy3"/>
    <dgm:cxn modelId="{5F81CCE1-5F9D-40D8-884F-75AA0CD7119D}" type="presParOf" srcId="{1217D450-ABC8-44B8-A24B-EF14D18A613C}" destId="{0ECD5D97-EF6A-4A66-8371-63205DE69C4D}" srcOrd="0" destOrd="0" presId="urn:microsoft.com/office/officeart/2005/8/layout/hierarchy3"/>
    <dgm:cxn modelId="{E74B1E5F-C60F-4267-94EC-00D9E071561F}" type="presParOf" srcId="{0ECD5D97-EF6A-4A66-8371-63205DE69C4D}" destId="{58C2ED66-0DCD-4322-9285-96E8ADED42D6}" srcOrd="0" destOrd="0" presId="urn:microsoft.com/office/officeart/2005/8/layout/hierarchy3"/>
    <dgm:cxn modelId="{58FD5869-E1C8-4147-93D9-4813A8B36486}" type="presParOf" srcId="{0ECD5D97-EF6A-4A66-8371-63205DE69C4D}" destId="{E329D8D5-A488-4FAD-B641-93F3246E7E8F}" srcOrd="1" destOrd="0" presId="urn:microsoft.com/office/officeart/2005/8/layout/hierarchy3"/>
    <dgm:cxn modelId="{2A521C2B-97A2-4727-9795-AA19CB5CEF10}" type="presParOf" srcId="{1217D450-ABC8-44B8-A24B-EF14D18A613C}" destId="{39FAAEF8-6019-4078-B2C0-65903C9E5F3F}" srcOrd="1" destOrd="0" presId="urn:microsoft.com/office/officeart/2005/8/layout/hierarchy3"/>
    <dgm:cxn modelId="{458D8655-8BE2-43D7-AA67-E40107E73732}" type="presParOf" srcId="{39FAAEF8-6019-4078-B2C0-65903C9E5F3F}" destId="{511137F7-CA7F-42FF-A94B-BE4D7EA5A4EC}" srcOrd="0" destOrd="0" presId="urn:microsoft.com/office/officeart/2005/8/layout/hierarchy3"/>
    <dgm:cxn modelId="{155CBDAC-5245-42EF-884E-D4D4C1F0A051}" type="presParOf" srcId="{39FAAEF8-6019-4078-B2C0-65903C9E5F3F}" destId="{0D5143B2-19F1-4C87-BED4-F659C6A0098A}" srcOrd="1" destOrd="0" presId="urn:microsoft.com/office/officeart/2005/8/layout/hierarchy3"/>
    <dgm:cxn modelId="{02ED86FA-0838-4AFE-89EA-1807D068E8F8}" type="presParOf" srcId="{39FAAEF8-6019-4078-B2C0-65903C9E5F3F}" destId="{B9E92D71-33DB-4AEF-AB9D-4C6C8DD23CB4}" srcOrd="2" destOrd="0" presId="urn:microsoft.com/office/officeart/2005/8/layout/hierarchy3"/>
    <dgm:cxn modelId="{6AE98896-8EA3-4197-90FD-8B883392EC1D}" type="presParOf" srcId="{39FAAEF8-6019-4078-B2C0-65903C9E5F3F}" destId="{BB4A81A8-EAE7-44DF-8246-405BA2175938}" srcOrd="3" destOrd="0" presId="urn:microsoft.com/office/officeart/2005/8/layout/hierarchy3"/>
    <dgm:cxn modelId="{E8F03D4B-FBEA-4ED3-8714-76960EC7B11E}" type="presParOf" srcId="{BDE19C61-E0F7-497F-9FB9-F7F9F47C4EBC}" destId="{EED70E82-7AFC-47E5-AA30-59741BE65879}" srcOrd="1" destOrd="0" presId="urn:microsoft.com/office/officeart/2005/8/layout/hierarchy3"/>
    <dgm:cxn modelId="{E5890EF1-D05E-4B1C-A816-56080E8B4CB2}" type="presParOf" srcId="{EED70E82-7AFC-47E5-AA30-59741BE65879}" destId="{844976DD-AE4E-4E60-AC24-63B814EE6474}" srcOrd="0" destOrd="0" presId="urn:microsoft.com/office/officeart/2005/8/layout/hierarchy3"/>
    <dgm:cxn modelId="{1A190697-DADA-4CE9-BA40-1BCC9570A31C}" type="presParOf" srcId="{844976DD-AE4E-4E60-AC24-63B814EE6474}" destId="{688515E8-5C5C-44D1-85AB-ED178D029355}" srcOrd="0" destOrd="0" presId="urn:microsoft.com/office/officeart/2005/8/layout/hierarchy3"/>
    <dgm:cxn modelId="{7960E80B-9516-4345-BE06-40846F167868}" type="presParOf" srcId="{844976DD-AE4E-4E60-AC24-63B814EE6474}" destId="{DAD6C680-F7BC-4946-BBB4-79A1FBD9C990}" srcOrd="1" destOrd="0" presId="urn:microsoft.com/office/officeart/2005/8/layout/hierarchy3"/>
    <dgm:cxn modelId="{78BBB8EE-957D-4BF0-8778-977E0BA95398}" type="presParOf" srcId="{EED70E82-7AFC-47E5-AA30-59741BE65879}" destId="{04C4ED20-57A4-486C-87A3-70A5DE604679}" srcOrd="1" destOrd="0" presId="urn:microsoft.com/office/officeart/2005/8/layout/hierarchy3"/>
    <dgm:cxn modelId="{D516F89A-62DA-4A1A-B2CF-A710D90B19B5}" type="presParOf" srcId="{04C4ED20-57A4-486C-87A3-70A5DE604679}" destId="{402524E5-F514-48DB-8157-F1A9AEADE9FC}" srcOrd="0" destOrd="0" presId="urn:microsoft.com/office/officeart/2005/8/layout/hierarchy3"/>
    <dgm:cxn modelId="{34FFD0BA-E8D1-461F-831D-85CEA7A774C9}" type="presParOf" srcId="{04C4ED20-57A4-486C-87A3-70A5DE604679}" destId="{AFEB5437-F829-404E-8346-0BC28C745BA8}" srcOrd="1" destOrd="0" presId="urn:microsoft.com/office/officeart/2005/8/layout/hierarchy3"/>
    <dgm:cxn modelId="{BE73745B-8AE7-45CA-8966-B68B5364E021}" type="presParOf" srcId="{04C4ED20-57A4-486C-87A3-70A5DE604679}" destId="{900D189A-61C8-4AC6-9B80-C10B21973BDB}" srcOrd="2" destOrd="0" presId="urn:microsoft.com/office/officeart/2005/8/layout/hierarchy3"/>
    <dgm:cxn modelId="{9FBCE472-65CE-4EBC-9CC8-0054A6375EF7}" type="presParOf" srcId="{04C4ED20-57A4-486C-87A3-70A5DE604679}" destId="{81DA086F-6F44-46EA-8C80-0D0D0073FBE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4912E-A140-47C8-B8E3-62F0DF3AD822}">
      <dsp:nvSpPr>
        <dsp:cNvPr id="0" name=""/>
        <dsp:cNvSpPr/>
      </dsp:nvSpPr>
      <dsp:spPr>
        <a:xfrm>
          <a:off x="976" y="13459"/>
          <a:ext cx="3555131" cy="17775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accen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Teerthankar</a:t>
          </a:r>
          <a:endParaRPr lang="en-US" sz="5000" kern="1200" dirty="0"/>
        </a:p>
      </dsp:txBody>
      <dsp:txXfrm>
        <a:off x="53039" y="65522"/>
        <a:ext cx="3451005" cy="1673439"/>
      </dsp:txXfrm>
    </dsp:sp>
    <dsp:sp modelId="{82E67383-DE67-437E-B6B0-24F382EDA0ED}">
      <dsp:nvSpPr>
        <dsp:cNvPr id="0" name=""/>
        <dsp:cNvSpPr/>
      </dsp:nvSpPr>
      <dsp:spPr>
        <a:xfrm>
          <a:off x="356489" y="1791025"/>
          <a:ext cx="355513" cy="1333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174"/>
              </a:lnTo>
              <a:lnTo>
                <a:pt x="355513" y="13331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55B785-1E2A-48E1-8723-0AF27A0DC996}">
      <dsp:nvSpPr>
        <dsp:cNvPr id="0" name=""/>
        <dsp:cNvSpPr/>
      </dsp:nvSpPr>
      <dsp:spPr>
        <a:xfrm>
          <a:off x="712003" y="2235417"/>
          <a:ext cx="2844105" cy="1777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Are TWENTY FOUR (24).</a:t>
          </a:r>
          <a:endParaRPr lang="en-US" sz="3200" kern="1200" dirty="0"/>
        </a:p>
      </dsp:txBody>
      <dsp:txXfrm>
        <a:off x="764066" y="2287480"/>
        <a:ext cx="2739979" cy="1673439"/>
      </dsp:txXfrm>
    </dsp:sp>
    <dsp:sp modelId="{1782FDCA-8121-428B-AEEC-D5116D231A4C}">
      <dsp:nvSpPr>
        <dsp:cNvPr id="0" name=""/>
        <dsp:cNvSpPr/>
      </dsp:nvSpPr>
      <dsp:spPr>
        <a:xfrm>
          <a:off x="356489" y="1791025"/>
          <a:ext cx="355513" cy="3555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5131"/>
              </a:lnTo>
              <a:lnTo>
                <a:pt x="355513" y="35551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46476B-F858-4664-A8BE-B6F444D4D36B}">
      <dsp:nvSpPr>
        <dsp:cNvPr id="0" name=""/>
        <dsp:cNvSpPr/>
      </dsp:nvSpPr>
      <dsp:spPr>
        <a:xfrm>
          <a:off x="712003" y="4457374"/>
          <a:ext cx="2844105" cy="1777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All Teerthankaras are Bhagwan.</a:t>
          </a:r>
          <a:endParaRPr lang="en-US" sz="3200" kern="1200" dirty="0"/>
        </a:p>
      </dsp:txBody>
      <dsp:txXfrm>
        <a:off x="764066" y="4509437"/>
        <a:ext cx="2739979" cy="1673439"/>
      </dsp:txXfrm>
    </dsp:sp>
    <dsp:sp modelId="{CC3509F2-B942-4FD7-B0E8-B6B8F416ADBA}">
      <dsp:nvSpPr>
        <dsp:cNvPr id="0" name=""/>
        <dsp:cNvSpPr/>
      </dsp:nvSpPr>
      <dsp:spPr>
        <a:xfrm>
          <a:off x="4444891" y="13459"/>
          <a:ext cx="3555131" cy="17775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0000"/>
                <a:satMod val="250000"/>
              </a:schemeClr>
            </a:gs>
            <a:gs pos="72000">
              <a:schemeClr val="accent1">
                <a:hueOff val="0"/>
                <a:satOff val="0"/>
                <a:lumOff val="0"/>
                <a:alphaOff val="0"/>
                <a:tint val="75000"/>
                <a:satMod val="2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5000"/>
                <a:satMod val="21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Bhagwan</a:t>
          </a:r>
          <a:endParaRPr lang="en-US" sz="5000" kern="1200" dirty="0"/>
        </a:p>
      </dsp:txBody>
      <dsp:txXfrm>
        <a:off x="4496954" y="65522"/>
        <a:ext cx="3451005" cy="1673439"/>
      </dsp:txXfrm>
    </dsp:sp>
    <dsp:sp modelId="{EF96C76C-F35B-40C7-AD82-D376BB3373A3}">
      <dsp:nvSpPr>
        <dsp:cNvPr id="0" name=""/>
        <dsp:cNvSpPr/>
      </dsp:nvSpPr>
      <dsp:spPr>
        <a:xfrm>
          <a:off x="4800404" y="1791025"/>
          <a:ext cx="355513" cy="1333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174"/>
              </a:lnTo>
              <a:lnTo>
                <a:pt x="355513" y="13331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F57BE-6A1B-46F7-ACE5-8E88BA8865E0}">
      <dsp:nvSpPr>
        <dsp:cNvPr id="0" name=""/>
        <dsp:cNvSpPr/>
      </dsp:nvSpPr>
      <dsp:spPr>
        <a:xfrm>
          <a:off x="5155917" y="2235417"/>
          <a:ext cx="2844105" cy="1777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Are INFINITE.</a:t>
          </a:r>
          <a:endParaRPr lang="en-US" sz="3200" kern="1200" dirty="0"/>
        </a:p>
      </dsp:txBody>
      <dsp:txXfrm>
        <a:off x="5207980" y="2287480"/>
        <a:ext cx="2739979" cy="1673439"/>
      </dsp:txXfrm>
    </dsp:sp>
    <dsp:sp modelId="{F31CE804-5E65-4408-8075-A64216B79ED4}">
      <dsp:nvSpPr>
        <dsp:cNvPr id="0" name=""/>
        <dsp:cNvSpPr/>
      </dsp:nvSpPr>
      <dsp:spPr>
        <a:xfrm>
          <a:off x="4800404" y="1791025"/>
          <a:ext cx="355513" cy="3555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5131"/>
              </a:lnTo>
              <a:lnTo>
                <a:pt x="355513" y="35551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ED6AF3-F66C-47FC-A406-762C0E2D20D7}">
      <dsp:nvSpPr>
        <dsp:cNvPr id="0" name=""/>
        <dsp:cNvSpPr/>
      </dsp:nvSpPr>
      <dsp:spPr>
        <a:xfrm>
          <a:off x="5155917" y="4457374"/>
          <a:ext cx="2844105" cy="1777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All </a:t>
          </a:r>
          <a:r>
            <a:rPr lang="en-US" sz="3200" kern="1200" dirty="0" err="1" smtClean="0"/>
            <a:t>Bhagwans</a:t>
          </a:r>
          <a:r>
            <a:rPr lang="en-US" sz="3200" kern="1200" dirty="0" smtClean="0"/>
            <a:t> are not Teerthankaras.</a:t>
          </a:r>
          <a:endParaRPr lang="en-US" sz="3200" kern="1200" dirty="0"/>
        </a:p>
      </dsp:txBody>
      <dsp:txXfrm>
        <a:off x="5207980" y="4509437"/>
        <a:ext cx="2739979" cy="1673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280F0-74FC-4494-96A1-B63A89E4C54A}">
      <dsp:nvSpPr>
        <dsp:cNvPr id="0" name=""/>
        <dsp:cNvSpPr/>
      </dsp:nvSpPr>
      <dsp:spPr>
        <a:xfrm>
          <a:off x="995" y="169744"/>
          <a:ext cx="3622848" cy="18114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Teerthankar</a:t>
          </a:r>
          <a:endParaRPr lang="en-US" sz="5100" kern="1200" dirty="0"/>
        </a:p>
      </dsp:txBody>
      <dsp:txXfrm>
        <a:off x="54050" y="222799"/>
        <a:ext cx="3516738" cy="1705314"/>
      </dsp:txXfrm>
    </dsp:sp>
    <dsp:sp modelId="{E636AE96-8C49-4D9A-B0E1-17B24414B8FB}">
      <dsp:nvSpPr>
        <dsp:cNvPr id="0" name=""/>
        <dsp:cNvSpPr/>
      </dsp:nvSpPr>
      <dsp:spPr>
        <a:xfrm>
          <a:off x="363280" y="1981168"/>
          <a:ext cx="362284" cy="13585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8568"/>
              </a:lnTo>
              <a:lnTo>
                <a:pt x="362284" y="13585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89E9C6-D0B1-4DE3-9DC0-1BD2DA8EB005}">
      <dsp:nvSpPr>
        <dsp:cNvPr id="0" name=""/>
        <dsp:cNvSpPr/>
      </dsp:nvSpPr>
      <dsp:spPr>
        <a:xfrm>
          <a:off x="725565" y="2434024"/>
          <a:ext cx="2898278" cy="18114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Have Divine Sound (</a:t>
          </a:r>
          <a:r>
            <a:rPr lang="en-US" sz="3100" kern="1200" dirty="0" err="1" smtClean="0"/>
            <a:t>Divya-Dhwani</a:t>
          </a:r>
          <a:r>
            <a:rPr lang="en-US" sz="3100" kern="1200" dirty="0" smtClean="0"/>
            <a:t>).</a:t>
          </a:r>
          <a:endParaRPr lang="en-US" sz="3100" kern="1200" dirty="0"/>
        </a:p>
      </dsp:txBody>
      <dsp:txXfrm>
        <a:off x="778620" y="2487079"/>
        <a:ext cx="2792168" cy="1705314"/>
      </dsp:txXfrm>
    </dsp:sp>
    <dsp:sp modelId="{103608CF-4FCC-4AF0-9374-46C9E5DBA23E}">
      <dsp:nvSpPr>
        <dsp:cNvPr id="0" name=""/>
        <dsp:cNvSpPr/>
      </dsp:nvSpPr>
      <dsp:spPr>
        <a:xfrm>
          <a:off x="363280" y="1981168"/>
          <a:ext cx="362284" cy="3622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2848"/>
              </a:lnTo>
              <a:lnTo>
                <a:pt x="362284" y="36228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D0A78-EB78-42EB-A8BA-4AF98521D793}">
      <dsp:nvSpPr>
        <dsp:cNvPr id="0" name=""/>
        <dsp:cNvSpPr/>
      </dsp:nvSpPr>
      <dsp:spPr>
        <a:xfrm>
          <a:off x="725565" y="4698305"/>
          <a:ext cx="2898278" cy="18114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Have Symbols (</a:t>
          </a:r>
          <a:r>
            <a:rPr lang="en-US" sz="3100" kern="1200" dirty="0" err="1" smtClean="0"/>
            <a:t>Chinha</a:t>
          </a:r>
          <a:r>
            <a:rPr lang="en-US" sz="3100" kern="1200" dirty="0" smtClean="0"/>
            <a:t>).</a:t>
          </a:r>
          <a:endParaRPr lang="en-US" sz="3100" kern="1200" dirty="0"/>
        </a:p>
      </dsp:txBody>
      <dsp:txXfrm>
        <a:off x="778620" y="4751360"/>
        <a:ext cx="2792168" cy="1705314"/>
      </dsp:txXfrm>
    </dsp:sp>
    <dsp:sp modelId="{44D03FF7-0F9F-432E-9F3E-2F9A7082C215}">
      <dsp:nvSpPr>
        <dsp:cNvPr id="0" name=""/>
        <dsp:cNvSpPr/>
      </dsp:nvSpPr>
      <dsp:spPr>
        <a:xfrm>
          <a:off x="4529556" y="169744"/>
          <a:ext cx="3622848" cy="18114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7155" tIns="64770" rIns="97155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Bhagwan</a:t>
          </a:r>
          <a:endParaRPr lang="en-US" sz="5100" kern="1200" dirty="0"/>
        </a:p>
      </dsp:txBody>
      <dsp:txXfrm>
        <a:off x="4582611" y="222799"/>
        <a:ext cx="3516738" cy="1705314"/>
      </dsp:txXfrm>
    </dsp:sp>
    <dsp:sp modelId="{3B066B55-C735-4304-AAD9-0E1EE92A60C5}">
      <dsp:nvSpPr>
        <dsp:cNvPr id="0" name=""/>
        <dsp:cNvSpPr/>
      </dsp:nvSpPr>
      <dsp:spPr>
        <a:xfrm>
          <a:off x="4891840" y="1981168"/>
          <a:ext cx="362284" cy="13585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8568"/>
              </a:lnTo>
              <a:lnTo>
                <a:pt x="362284" y="13585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BAF3E1-2C85-47CF-B7F9-E771446D2423}">
      <dsp:nvSpPr>
        <dsp:cNvPr id="0" name=""/>
        <dsp:cNvSpPr/>
      </dsp:nvSpPr>
      <dsp:spPr>
        <a:xfrm>
          <a:off x="5254125" y="2434024"/>
          <a:ext cx="2898278" cy="18114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Divine sound of Bhagwan is NOT compulsory.</a:t>
          </a:r>
          <a:endParaRPr lang="en-US" sz="3100" kern="1200" dirty="0"/>
        </a:p>
      </dsp:txBody>
      <dsp:txXfrm>
        <a:off x="5307180" y="2487079"/>
        <a:ext cx="2792168" cy="1705314"/>
      </dsp:txXfrm>
    </dsp:sp>
    <dsp:sp modelId="{4FEC3171-BE68-4BB2-A792-6BFD9F47B24F}">
      <dsp:nvSpPr>
        <dsp:cNvPr id="0" name=""/>
        <dsp:cNvSpPr/>
      </dsp:nvSpPr>
      <dsp:spPr>
        <a:xfrm>
          <a:off x="4891840" y="1981168"/>
          <a:ext cx="362284" cy="3622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2848"/>
              </a:lnTo>
              <a:lnTo>
                <a:pt x="362284" y="36228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723C7E-D470-4F2B-B008-6CBF19E3465E}">
      <dsp:nvSpPr>
        <dsp:cNvPr id="0" name=""/>
        <dsp:cNvSpPr/>
      </dsp:nvSpPr>
      <dsp:spPr>
        <a:xfrm>
          <a:off x="5254125" y="4698305"/>
          <a:ext cx="2898278" cy="18114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Do not have Symbols (</a:t>
          </a:r>
          <a:r>
            <a:rPr lang="en-US" sz="3100" kern="1200" dirty="0" err="1" smtClean="0"/>
            <a:t>Chinha</a:t>
          </a:r>
          <a:r>
            <a:rPr lang="en-US" sz="3100" kern="1200" dirty="0" smtClean="0"/>
            <a:t>).</a:t>
          </a:r>
          <a:endParaRPr lang="en-US" sz="3100" kern="1200" dirty="0"/>
        </a:p>
      </dsp:txBody>
      <dsp:txXfrm>
        <a:off x="5307180" y="4751360"/>
        <a:ext cx="2792168" cy="17053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C2ED66-0DCD-4322-9285-96E8ADED42D6}">
      <dsp:nvSpPr>
        <dsp:cNvPr id="0" name=""/>
        <dsp:cNvSpPr/>
      </dsp:nvSpPr>
      <dsp:spPr>
        <a:xfrm>
          <a:off x="243450" y="3084"/>
          <a:ext cx="3000933" cy="1500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Teerthankar</a:t>
          </a:r>
          <a:endParaRPr lang="en-US" sz="4200" kern="1200" dirty="0"/>
        </a:p>
      </dsp:txBody>
      <dsp:txXfrm>
        <a:off x="287397" y="47031"/>
        <a:ext cx="2913039" cy="1412572"/>
      </dsp:txXfrm>
    </dsp:sp>
    <dsp:sp modelId="{511137F7-CA7F-42FF-A94B-BE4D7EA5A4EC}">
      <dsp:nvSpPr>
        <dsp:cNvPr id="0" name=""/>
        <dsp:cNvSpPr/>
      </dsp:nvSpPr>
      <dsp:spPr>
        <a:xfrm>
          <a:off x="543543" y="1503550"/>
          <a:ext cx="300093" cy="1125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5349"/>
              </a:lnTo>
              <a:lnTo>
                <a:pt x="300093" y="1125349"/>
              </a:lnTo>
            </a:path>
          </a:pathLst>
        </a:custGeom>
        <a:noFill/>
        <a:ln w="1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143B2-19F1-4C87-BED4-F659C6A0098A}">
      <dsp:nvSpPr>
        <dsp:cNvPr id="0" name=""/>
        <dsp:cNvSpPr/>
      </dsp:nvSpPr>
      <dsp:spPr>
        <a:xfrm>
          <a:off x="843636" y="1878667"/>
          <a:ext cx="2400746" cy="15004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Have </a:t>
          </a:r>
          <a:r>
            <a:rPr lang="en-US" sz="2500" kern="1200" dirty="0" err="1" smtClean="0"/>
            <a:t>Samav-Sharan</a:t>
          </a:r>
          <a:r>
            <a:rPr lang="en-US" sz="2500" kern="1200" dirty="0" smtClean="0"/>
            <a:t>.</a:t>
          </a:r>
          <a:endParaRPr lang="en-US" sz="2500" kern="1200" dirty="0"/>
        </a:p>
      </dsp:txBody>
      <dsp:txXfrm>
        <a:off x="887583" y="1922614"/>
        <a:ext cx="2312852" cy="1412572"/>
      </dsp:txXfrm>
    </dsp:sp>
    <dsp:sp modelId="{B9E92D71-33DB-4AEF-AB9D-4C6C8DD23CB4}">
      <dsp:nvSpPr>
        <dsp:cNvPr id="0" name=""/>
        <dsp:cNvSpPr/>
      </dsp:nvSpPr>
      <dsp:spPr>
        <a:xfrm>
          <a:off x="543543" y="1503550"/>
          <a:ext cx="300093" cy="3000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0933"/>
              </a:lnTo>
              <a:lnTo>
                <a:pt x="300093" y="3000933"/>
              </a:lnTo>
            </a:path>
          </a:pathLst>
        </a:custGeom>
        <a:noFill/>
        <a:ln w="1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4A81A8-EAE7-44DF-8246-405BA2175938}">
      <dsp:nvSpPr>
        <dsp:cNvPr id="0" name=""/>
        <dsp:cNvSpPr/>
      </dsp:nvSpPr>
      <dsp:spPr>
        <a:xfrm>
          <a:off x="843636" y="3754250"/>
          <a:ext cx="2400746" cy="15004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To become Teerthankar is result of VIRTUE.</a:t>
          </a:r>
          <a:endParaRPr lang="en-US" sz="2500" kern="1200" dirty="0"/>
        </a:p>
      </dsp:txBody>
      <dsp:txXfrm>
        <a:off x="887583" y="3798197"/>
        <a:ext cx="2312852" cy="1412572"/>
      </dsp:txXfrm>
    </dsp:sp>
    <dsp:sp modelId="{688515E8-5C5C-44D1-85AB-ED178D029355}">
      <dsp:nvSpPr>
        <dsp:cNvPr id="0" name=""/>
        <dsp:cNvSpPr/>
      </dsp:nvSpPr>
      <dsp:spPr>
        <a:xfrm>
          <a:off x="3994616" y="3084"/>
          <a:ext cx="3000933" cy="1500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Bhagwan</a:t>
          </a:r>
          <a:endParaRPr lang="en-US" sz="4200" kern="1200" dirty="0"/>
        </a:p>
      </dsp:txBody>
      <dsp:txXfrm>
        <a:off x="4038563" y="47031"/>
        <a:ext cx="2913039" cy="1412572"/>
      </dsp:txXfrm>
    </dsp:sp>
    <dsp:sp modelId="{402524E5-F514-48DB-8157-F1A9AEADE9FC}">
      <dsp:nvSpPr>
        <dsp:cNvPr id="0" name=""/>
        <dsp:cNvSpPr/>
      </dsp:nvSpPr>
      <dsp:spPr>
        <a:xfrm>
          <a:off x="4294709" y="1503550"/>
          <a:ext cx="300093" cy="1125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5349"/>
              </a:lnTo>
              <a:lnTo>
                <a:pt x="300093" y="1125349"/>
              </a:lnTo>
            </a:path>
          </a:pathLst>
        </a:custGeom>
        <a:noFill/>
        <a:ln w="1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EB5437-F829-404E-8346-0BC28C745BA8}">
      <dsp:nvSpPr>
        <dsp:cNvPr id="0" name=""/>
        <dsp:cNvSpPr/>
      </dsp:nvSpPr>
      <dsp:spPr>
        <a:xfrm>
          <a:off x="4594803" y="1878667"/>
          <a:ext cx="2400746" cy="15004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Do not have </a:t>
          </a:r>
          <a:r>
            <a:rPr lang="en-US" sz="2500" kern="1200" dirty="0" err="1" smtClean="0"/>
            <a:t>Samav-sharan</a:t>
          </a:r>
          <a:r>
            <a:rPr lang="en-US" sz="2500" kern="1200" dirty="0" smtClean="0"/>
            <a:t>.</a:t>
          </a:r>
          <a:endParaRPr lang="en-US" sz="2500" kern="1200" dirty="0"/>
        </a:p>
      </dsp:txBody>
      <dsp:txXfrm>
        <a:off x="4638750" y="1922614"/>
        <a:ext cx="2312852" cy="1412572"/>
      </dsp:txXfrm>
    </dsp:sp>
    <dsp:sp modelId="{900D189A-61C8-4AC6-9B80-C10B21973BDB}">
      <dsp:nvSpPr>
        <dsp:cNvPr id="0" name=""/>
        <dsp:cNvSpPr/>
      </dsp:nvSpPr>
      <dsp:spPr>
        <a:xfrm>
          <a:off x="4294709" y="1503550"/>
          <a:ext cx="300093" cy="3000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0933"/>
              </a:lnTo>
              <a:lnTo>
                <a:pt x="300093" y="3000933"/>
              </a:lnTo>
            </a:path>
          </a:pathLst>
        </a:custGeom>
        <a:noFill/>
        <a:ln w="1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DA086F-6F44-46EA-8C80-0D0D0073FBED}">
      <dsp:nvSpPr>
        <dsp:cNvPr id="0" name=""/>
        <dsp:cNvSpPr/>
      </dsp:nvSpPr>
      <dsp:spPr>
        <a:xfrm>
          <a:off x="4594803" y="3754250"/>
          <a:ext cx="2400746" cy="15004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To become Bhagwan is result of Dharma.</a:t>
          </a:r>
          <a:endParaRPr lang="en-US" sz="2500" kern="1200" dirty="0"/>
        </a:p>
      </dsp:txBody>
      <dsp:txXfrm>
        <a:off x="4638750" y="3798197"/>
        <a:ext cx="2312852" cy="14125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A7927-F5E8-4A28-9B06-D261EE25F3E2}">
      <dsp:nvSpPr>
        <dsp:cNvPr id="0" name=""/>
        <dsp:cNvSpPr/>
      </dsp:nvSpPr>
      <dsp:spPr>
        <a:xfrm>
          <a:off x="0" y="1266680"/>
          <a:ext cx="3076497" cy="15382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Teerthankar</a:t>
          </a:r>
          <a:endParaRPr lang="en-US" sz="4300" kern="1200" dirty="0"/>
        </a:p>
      </dsp:txBody>
      <dsp:txXfrm>
        <a:off x="45054" y="1311734"/>
        <a:ext cx="2986389" cy="1448140"/>
      </dsp:txXfrm>
    </dsp:sp>
    <dsp:sp modelId="{87399B31-9D72-404A-B079-D38473E944E8}">
      <dsp:nvSpPr>
        <dsp:cNvPr id="0" name=""/>
        <dsp:cNvSpPr/>
      </dsp:nvSpPr>
      <dsp:spPr>
        <a:xfrm>
          <a:off x="307649" y="2804929"/>
          <a:ext cx="308494" cy="11574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470"/>
              </a:lnTo>
              <a:lnTo>
                <a:pt x="308494" y="11574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550F5C-C2DD-422B-8952-FE00C6BCB659}">
      <dsp:nvSpPr>
        <dsp:cNvPr id="0" name=""/>
        <dsp:cNvSpPr/>
      </dsp:nvSpPr>
      <dsp:spPr>
        <a:xfrm>
          <a:off x="616144" y="3193275"/>
          <a:ext cx="2461197" cy="1538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Have </a:t>
          </a:r>
          <a:r>
            <a:rPr lang="en-US" sz="2500" kern="1200" dirty="0" err="1" smtClean="0"/>
            <a:t>Panch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Kalyanak</a:t>
          </a:r>
          <a:endParaRPr lang="en-US" sz="2500" kern="1200" dirty="0"/>
        </a:p>
      </dsp:txBody>
      <dsp:txXfrm>
        <a:off x="661198" y="3238329"/>
        <a:ext cx="2371089" cy="1448140"/>
      </dsp:txXfrm>
    </dsp:sp>
    <dsp:sp modelId="{56C26648-0B08-4D99-B5CE-7FCC62219E52}">
      <dsp:nvSpPr>
        <dsp:cNvPr id="0" name=""/>
        <dsp:cNvSpPr/>
      </dsp:nvSpPr>
      <dsp:spPr>
        <a:xfrm>
          <a:off x="307649" y="2804929"/>
          <a:ext cx="308494" cy="3080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0281"/>
              </a:lnTo>
              <a:lnTo>
                <a:pt x="308494" y="30802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2FEC6-06A5-42B6-AD53-B4921F24AAEF}">
      <dsp:nvSpPr>
        <dsp:cNvPr id="0" name=""/>
        <dsp:cNvSpPr/>
      </dsp:nvSpPr>
      <dsp:spPr>
        <a:xfrm>
          <a:off x="616144" y="5116086"/>
          <a:ext cx="2461197" cy="1538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One can attain Happiness without being Teerthankar.</a:t>
          </a:r>
          <a:endParaRPr lang="en-US" sz="2500" kern="1200" dirty="0"/>
        </a:p>
      </dsp:txBody>
      <dsp:txXfrm>
        <a:off x="661198" y="5161140"/>
        <a:ext cx="2371089" cy="1448140"/>
      </dsp:txXfrm>
    </dsp:sp>
    <dsp:sp modelId="{BB1ED896-2F15-4F7A-B191-075BAD6F6107}">
      <dsp:nvSpPr>
        <dsp:cNvPr id="0" name=""/>
        <dsp:cNvSpPr/>
      </dsp:nvSpPr>
      <dsp:spPr>
        <a:xfrm>
          <a:off x="3846466" y="1270464"/>
          <a:ext cx="3076497" cy="15382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Bhagwan</a:t>
          </a:r>
          <a:endParaRPr lang="en-US" sz="4300" kern="1200" dirty="0"/>
        </a:p>
      </dsp:txBody>
      <dsp:txXfrm>
        <a:off x="3891520" y="1315518"/>
        <a:ext cx="2986389" cy="1448140"/>
      </dsp:txXfrm>
    </dsp:sp>
    <dsp:sp modelId="{CDC35AF5-D724-4609-A498-CEA3D6353D30}">
      <dsp:nvSpPr>
        <dsp:cNvPr id="0" name=""/>
        <dsp:cNvSpPr/>
      </dsp:nvSpPr>
      <dsp:spPr>
        <a:xfrm>
          <a:off x="4154116" y="2808713"/>
          <a:ext cx="307649" cy="1153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3686"/>
              </a:lnTo>
              <a:lnTo>
                <a:pt x="307649" y="11536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2740BA-794C-487C-8157-17411F1E2B73}">
      <dsp:nvSpPr>
        <dsp:cNvPr id="0" name=""/>
        <dsp:cNvSpPr/>
      </dsp:nvSpPr>
      <dsp:spPr>
        <a:xfrm>
          <a:off x="4461766" y="3193275"/>
          <a:ext cx="2461197" cy="1538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Do not have </a:t>
          </a:r>
          <a:r>
            <a:rPr lang="en-US" sz="2500" kern="1200" dirty="0" err="1" smtClean="0"/>
            <a:t>Panch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Kalyanak</a:t>
          </a:r>
          <a:r>
            <a:rPr lang="en-US" sz="2500" kern="1200" dirty="0" smtClean="0"/>
            <a:t>.</a:t>
          </a:r>
          <a:endParaRPr lang="en-US" sz="2500" kern="1200" dirty="0"/>
        </a:p>
      </dsp:txBody>
      <dsp:txXfrm>
        <a:off x="4506820" y="3238329"/>
        <a:ext cx="2371089" cy="1448140"/>
      </dsp:txXfrm>
    </dsp:sp>
    <dsp:sp modelId="{2358AFF3-DEAB-44B5-BCE1-511E74DAC677}">
      <dsp:nvSpPr>
        <dsp:cNvPr id="0" name=""/>
        <dsp:cNvSpPr/>
      </dsp:nvSpPr>
      <dsp:spPr>
        <a:xfrm>
          <a:off x="4154116" y="2808713"/>
          <a:ext cx="307649" cy="3076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6497"/>
              </a:lnTo>
              <a:lnTo>
                <a:pt x="307649" y="30764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A2659-5EDB-4441-861E-8005FD3A592F}">
      <dsp:nvSpPr>
        <dsp:cNvPr id="0" name=""/>
        <dsp:cNvSpPr/>
      </dsp:nvSpPr>
      <dsp:spPr>
        <a:xfrm>
          <a:off x="4461766" y="5116086"/>
          <a:ext cx="2461197" cy="1538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One can not attain happiness without being Bhagwan.</a:t>
          </a:r>
          <a:endParaRPr lang="en-US" sz="2500" kern="1200" dirty="0"/>
        </a:p>
      </dsp:txBody>
      <dsp:txXfrm>
        <a:off x="4506820" y="5161140"/>
        <a:ext cx="2371089" cy="1448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6B66353-05E7-431F-9AE7-6968AF554375}" type="datetimeFigureOut">
              <a:rPr lang="en-US" smtClean="0"/>
              <a:pPr/>
              <a:t>1/14/2012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2BA655F-4A6F-4A0D-8E27-2CD88E6F93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1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3886200"/>
            <a:ext cx="6477000" cy="1793167"/>
          </a:xfrm>
        </p:spPr>
        <p:txBody>
          <a:bodyPr>
            <a:noAutofit/>
          </a:bodyPr>
          <a:lstStyle/>
          <a:p>
            <a:r>
              <a:rPr lang="en-US" sz="6000" dirty="0" smtClean="0"/>
              <a:t>Teerthankar &amp; Bhagwan</a:t>
            </a:r>
            <a:endParaRPr lang="en-US" sz="6000" dirty="0"/>
          </a:p>
        </p:txBody>
      </p:sp>
      <p:pic>
        <p:nvPicPr>
          <p:cNvPr id="5123" name="Picture 3" descr="C:\Users\anubhavjain\Documents\anubav\Pathshala 608\Religious Pics\MON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6061" y="0"/>
            <a:ext cx="1333500" cy="1276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nubhavjain\Pictures\pics\pics\Image00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199408"/>
            <a:ext cx="2743200" cy="36585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nubhavjain\Pictures\pics\pics\Image00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3349557" cy="35526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5381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nubhavjain\Pictures\63399172024618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534400" cy="5974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About Teerthankar :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152400"/>
            <a:ext cx="9144000" cy="6858000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>
              <a:solidFill>
                <a:schemeClr val="bg2">
                  <a:lumMod val="90000"/>
                </a:schemeClr>
              </a:solidFill>
            </a:endParaRPr>
          </a:p>
          <a:p>
            <a:pPr>
              <a:buNone/>
            </a:pPr>
            <a:r>
              <a:rPr lang="en-US" b="1" i="1" u="sng" dirty="0" smtClean="0">
                <a:solidFill>
                  <a:schemeClr val="bg2">
                    <a:lumMod val="90000"/>
                  </a:schemeClr>
                </a:solidFill>
              </a:rPr>
              <a:t>    </a:t>
            </a:r>
          </a:p>
          <a:p>
            <a:pPr>
              <a:buNone/>
            </a:pPr>
            <a:r>
              <a:rPr lang="en-US" b="1" i="1" u="sng" dirty="0" smtClean="0">
                <a:solidFill>
                  <a:schemeClr val="bg2">
                    <a:lumMod val="90000"/>
                  </a:schemeClr>
                </a:solidFill>
              </a:rPr>
              <a:t>    </a:t>
            </a:r>
          </a:p>
          <a:p>
            <a:pPr>
              <a:buNone/>
            </a:pPr>
            <a:endParaRPr lang="en-US" b="1" i="1" u="sng" dirty="0" smtClean="0">
              <a:solidFill>
                <a:schemeClr val="bg2">
                  <a:lumMod val="90000"/>
                </a:schemeClr>
              </a:solidFill>
            </a:endParaRPr>
          </a:p>
          <a:p>
            <a:pPr>
              <a:buNone/>
            </a:pPr>
            <a:endParaRPr lang="en-US" b="1" i="1" u="sng" dirty="0" smtClean="0">
              <a:solidFill>
                <a:schemeClr val="bg2">
                  <a:lumMod val="90000"/>
                </a:schemeClr>
              </a:solidFill>
            </a:endParaRPr>
          </a:p>
          <a:p>
            <a:pPr>
              <a:buNone/>
            </a:pPr>
            <a:endParaRPr lang="en-US" b="1" i="1" u="sng" dirty="0" smtClean="0">
              <a:solidFill>
                <a:schemeClr val="bg2">
                  <a:lumMod val="90000"/>
                </a:schemeClr>
              </a:solidFill>
            </a:endParaRPr>
          </a:p>
          <a:p>
            <a:pPr>
              <a:buNone/>
            </a:pPr>
            <a:endParaRPr lang="en-US" b="1" i="1" u="sng" dirty="0" smtClean="0">
              <a:solidFill>
                <a:schemeClr val="bg2">
                  <a:lumMod val="90000"/>
                </a:schemeClr>
              </a:solidFill>
            </a:endParaRPr>
          </a:p>
          <a:p>
            <a:pPr>
              <a:buNone/>
            </a:pPr>
            <a:endParaRPr lang="en-US" b="1" i="1" u="sng" dirty="0" smtClean="0">
              <a:solidFill>
                <a:schemeClr val="bg2">
                  <a:lumMod val="90000"/>
                </a:schemeClr>
              </a:solidFill>
            </a:endParaRPr>
          </a:p>
          <a:p>
            <a:pPr>
              <a:buNone/>
            </a:pPr>
            <a:r>
              <a:rPr lang="en-US" b="1" i="1" dirty="0" smtClean="0">
                <a:solidFill>
                  <a:schemeClr val="bg2">
                    <a:lumMod val="90000"/>
                  </a:schemeClr>
                </a:solidFill>
              </a:rPr>
              <a:t>     Preaches</a:t>
            </a:r>
            <a:r>
              <a:rPr lang="en-US" b="1" dirty="0" smtClean="0">
                <a:solidFill>
                  <a:schemeClr val="bg2">
                    <a:lumMod val="90000"/>
                  </a:schemeClr>
                </a:solidFill>
              </a:rPr>
              <a:t> the Right path to Liberation;</a:t>
            </a:r>
          </a:p>
          <a:p>
            <a:pPr>
              <a:buNone/>
            </a:pPr>
            <a:r>
              <a:rPr lang="en-US" b="1" dirty="0" smtClean="0">
                <a:solidFill>
                  <a:schemeClr val="bg2">
                    <a:lumMod val="90000"/>
                  </a:schemeClr>
                </a:solidFill>
              </a:rPr>
              <a:t>     Is surrounded by the Magnificence of </a:t>
            </a:r>
            <a:r>
              <a:rPr lang="en-US" b="1" i="1" dirty="0" smtClean="0">
                <a:solidFill>
                  <a:schemeClr val="bg2">
                    <a:lumMod val="90000"/>
                  </a:schemeClr>
                </a:solidFill>
              </a:rPr>
              <a:t>Samav-    Sharan</a:t>
            </a:r>
            <a:r>
              <a:rPr lang="en-US" b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b="1" i="1" dirty="0" smtClean="0">
                <a:solidFill>
                  <a:schemeClr val="bg2">
                    <a:lumMod val="90000"/>
                  </a:schemeClr>
                </a:solidFill>
              </a:rPr>
              <a:t>&amp; other Glories</a:t>
            </a:r>
            <a:r>
              <a:rPr lang="en-US" b="1" dirty="0" smtClean="0">
                <a:solidFill>
                  <a:schemeClr val="bg2">
                    <a:lumMod val="9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b="1" dirty="0" smtClean="0">
                <a:solidFill>
                  <a:schemeClr val="bg2">
                    <a:lumMod val="90000"/>
                  </a:schemeClr>
                </a:solidFill>
              </a:rPr>
              <a:t>     In whom </a:t>
            </a:r>
            <a:r>
              <a:rPr lang="en-US" b="1" i="1" u="sng" dirty="0" smtClean="0">
                <a:solidFill>
                  <a:schemeClr val="bg2">
                    <a:lumMod val="90000"/>
                  </a:schemeClr>
                </a:solidFill>
              </a:rPr>
              <a:t>Teerthankar Naamkarma</a:t>
            </a:r>
            <a:r>
              <a:rPr lang="en-US" b="1" u="sng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2">
                    <a:lumMod val="90000"/>
                  </a:schemeClr>
                </a:solidFill>
              </a:rPr>
              <a:t>has come to </a:t>
            </a:r>
          </a:p>
          <a:p>
            <a:pPr>
              <a:buNone/>
            </a:pPr>
            <a:r>
              <a:rPr lang="en-US" b="1" dirty="0" smtClean="0">
                <a:solidFill>
                  <a:schemeClr val="bg2">
                    <a:lumMod val="90000"/>
                  </a:schemeClr>
                </a:solidFill>
              </a:rPr>
              <a:t>     Fruition. </a:t>
            </a:r>
          </a:p>
          <a:p>
            <a:pPr>
              <a:buNone/>
            </a:pPr>
            <a:r>
              <a:rPr lang="en-US" b="1" dirty="0" smtClean="0">
                <a:solidFill>
                  <a:schemeClr val="bg2">
                    <a:lumMod val="90000"/>
                  </a:schemeClr>
                </a:solidFill>
              </a:rPr>
              <a:t>     Are </a:t>
            </a:r>
            <a:r>
              <a:rPr lang="en-US" b="1" i="1" u="sng" dirty="0" smtClean="0">
                <a:solidFill>
                  <a:schemeClr val="bg2">
                    <a:lumMod val="90000"/>
                  </a:schemeClr>
                </a:solidFill>
              </a:rPr>
              <a:t>Twenty-Four</a:t>
            </a:r>
            <a:r>
              <a:rPr lang="en-US" b="1" dirty="0" smtClean="0">
                <a:solidFill>
                  <a:schemeClr val="bg2">
                    <a:lumMod val="90000"/>
                  </a:schemeClr>
                </a:solidFill>
              </a:rPr>
              <a:t> in number.</a:t>
            </a:r>
          </a:p>
          <a:p>
            <a:endParaRPr lang="en-US" dirty="0" smtClean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934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0176" y="45720"/>
            <a:ext cx="4876800" cy="6583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685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8860"/>
            <a:ext cx="4870515" cy="6866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9846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33817"/>
            <a:ext cx="4876800" cy="68918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0328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24 </a:t>
            </a:r>
            <a:r>
              <a:rPr lang="en-US" dirty="0" err="1" smtClean="0"/>
              <a:t>Teerthankaras</a:t>
            </a:r>
            <a:r>
              <a:rPr lang="en-US" dirty="0" smtClean="0"/>
              <a:t> :</a:t>
            </a:r>
            <a:r>
              <a:rPr lang="en-US" dirty="0"/>
              <a:t> </a:t>
            </a:r>
            <a:r>
              <a:rPr lang="en-US" dirty="0" smtClean="0"/>
              <a:t>let’s learn their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686800" cy="4525963"/>
          </a:xfrm>
        </p:spPr>
        <p:txBody>
          <a:bodyPr>
            <a:normAutofit/>
          </a:bodyPr>
          <a:lstStyle/>
          <a:p>
            <a:r>
              <a:rPr lang="en-US" sz="2800" b="1" i="1" dirty="0" smtClean="0"/>
              <a:t>Rishabh, Ajit, </a:t>
            </a:r>
            <a:r>
              <a:rPr lang="en-US" sz="2800" b="1" i="1" dirty="0" err="1" smtClean="0"/>
              <a:t>Sambhav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Abhinandan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Sumati</a:t>
            </a:r>
            <a:r>
              <a:rPr lang="en-US" sz="2800" b="1" i="1" dirty="0"/>
              <a:t>,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Padm</a:t>
            </a:r>
            <a:r>
              <a:rPr lang="en-US" sz="2800" b="1" i="1" dirty="0" smtClean="0"/>
              <a:t>, </a:t>
            </a:r>
            <a:r>
              <a:rPr lang="en-US" sz="2800" b="1" i="1" dirty="0" err="1"/>
              <a:t>S</a:t>
            </a:r>
            <a:r>
              <a:rPr lang="en-US" sz="2800" b="1" i="1" dirty="0" err="1" smtClean="0"/>
              <a:t>uparshwa</a:t>
            </a:r>
            <a:r>
              <a:rPr lang="en-US" sz="2800" b="1" i="1" dirty="0" smtClean="0"/>
              <a:t> </a:t>
            </a:r>
            <a:r>
              <a:rPr lang="en-US" sz="2800" i="1" dirty="0" err="1" smtClean="0"/>
              <a:t>Jinray</a:t>
            </a:r>
            <a:r>
              <a:rPr lang="en-US" sz="2800" b="1" i="1" dirty="0" smtClean="0"/>
              <a:t>;</a:t>
            </a:r>
          </a:p>
          <a:p>
            <a:r>
              <a:rPr lang="en-US" sz="2800" b="1" i="1" dirty="0" smtClean="0"/>
              <a:t>Chandra, </a:t>
            </a:r>
            <a:r>
              <a:rPr lang="en-US" sz="2800" b="1" i="1" dirty="0" err="1" smtClean="0"/>
              <a:t>Puhup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Sheetal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Shreyans</a:t>
            </a:r>
            <a:r>
              <a:rPr lang="en-US" sz="2800" b="1" i="1" dirty="0" smtClean="0"/>
              <a:t> </a:t>
            </a:r>
            <a:r>
              <a:rPr lang="en-US" sz="2800" i="1" dirty="0" smtClean="0"/>
              <a:t>Jin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Vasupujya</a:t>
            </a:r>
            <a:r>
              <a:rPr lang="en-US" sz="2800" b="1" i="1" dirty="0" smtClean="0"/>
              <a:t> </a:t>
            </a:r>
            <a:r>
              <a:rPr lang="en-US" sz="2800" i="1" dirty="0" err="1" smtClean="0"/>
              <a:t>Poojit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Surray</a:t>
            </a:r>
            <a:r>
              <a:rPr lang="en-US" sz="2800" b="1" i="1" dirty="0" smtClean="0"/>
              <a:t>;</a:t>
            </a:r>
          </a:p>
          <a:p>
            <a:r>
              <a:rPr lang="en-US" sz="2800" b="1" i="1" dirty="0" smtClean="0"/>
              <a:t>Vimal, </a:t>
            </a:r>
            <a:r>
              <a:rPr lang="en-US" sz="2800" b="1" i="1" dirty="0" err="1" smtClean="0"/>
              <a:t>Anant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Dharm</a:t>
            </a:r>
            <a:r>
              <a:rPr lang="en-US" sz="2800" b="1" i="1" dirty="0" smtClean="0"/>
              <a:t> </a:t>
            </a:r>
            <a:r>
              <a:rPr lang="en-US" sz="2800" i="1" dirty="0" smtClean="0"/>
              <a:t>Jas </a:t>
            </a:r>
            <a:r>
              <a:rPr lang="en-US" sz="2800" i="1" dirty="0" err="1" smtClean="0"/>
              <a:t>Ujjval</a:t>
            </a:r>
            <a:r>
              <a:rPr lang="en-US" sz="2800" i="1" dirty="0" smtClean="0"/>
              <a:t>,</a:t>
            </a:r>
            <a:r>
              <a:rPr lang="en-US" sz="2800" b="1" i="1" dirty="0" smtClean="0"/>
              <a:t> Shanti, </a:t>
            </a:r>
            <a:r>
              <a:rPr lang="en-US" sz="2800" b="1" i="1" dirty="0" err="1" smtClean="0"/>
              <a:t>Kunthu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Ara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Malli</a:t>
            </a:r>
            <a:r>
              <a:rPr lang="en-US" sz="2800" b="1" i="1" dirty="0" smtClean="0"/>
              <a:t> </a:t>
            </a:r>
            <a:r>
              <a:rPr lang="en-US" sz="2800" i="1" dirty="0" err="1" smtClean="0"/>
              <a:t>Manay</a:t>
            </a:r>
            <a:r>
              <a:rPr lang="en-US" sz="2800" i="1" dirty="0" smtClean="0"/>
              <a:t>;</a:t>
            </a:r>
          </a:p>
          <a:p>
            <a:r>
              <a:rPr lang="en-US" sz="2800" b="1" i="1" dirty="0" err="1" smtClean="0"/>
              <a:t>Munisuvrat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Nami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Nemi</a:t>
            </a:r>
            <a:r>
              <a:rPr lang="en-US" sz="2800" b="1" i="1" dirty="0" smtClean="0"/>
              <a:t>, </a:t>
            </a:r>
            <a:r>
              <a:rPr lang="en-US" sz="2800" b="1" i="1" dirty="0" err="1" smtClean="0"/>
              <a:t>Parshwa</a:t>
            </a:r>
            <a:r>
              <a:rPr lang="en-US" sz="2800" b="1" i="1" dirty="0" smtClean="0"/>
              <a:t> </a:t>
            </a:r>
            <a:r>
              <a:rPr lang="en-US" sz="2800" i="1" dirty="0" err="1" smtClean="0"/>
              <a:t>Prabhu</a:t>
            </a:r>
            <a:r>
              <a:rPr lang="en-US" sz="2800" i="1" dirty="0" smtClean="0"/>
              <a:t>,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Vardhman</a:t>
            </a:r>
            <a:r>
              <a:rPr lang="en-US" sz="2800" b="1" i="1" dirty="0" smtClean="0"/>
              <a:t> </a:t>
            </a:r>
            <a:r>
              <a:rPr lang="en-US" sz="2800" i="1" dirty="0" smtClean="0"/>
              <a:t>Pad </a:t>
            </a:r>
            <a:r>
              <a:rPr lang="en-US" sz="2800" i="1" dirty="0" err="1" smtClean="0"/>
              <a:t>Pushpa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Chadhay</a:t>
            </a:r>
            <a:r>
              <a:rPr lang="en-US" sz="2800" i="1" dirty="0" smtClean="0"/>
              <a:t>…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xmlns="" val="44711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Meanings/Full Names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3999"/>
            <a:ext cx="41148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000" b="1" i="1" dirty="0"/>
          </a:p>
          <a:p>
            <a:r>
              <a:rPr lang="en-US" sz="2000" b="1" i="1" dirty="0" smtClean="0"/>
              <a:t>1  Rishabh : Rishabh </a:t>
            </a:r>
            <a:r>
              <a:rPr lang="en-US" sz="2000" b="1" i="1" dirty="0" err="1" smtClean="0"/>
              <a:t>Dev</a:t>
            </a:r>
            <a:endParaRPr lang="en-US" sz="2000" b="1" i="1" dirty="0" smtClean="0"/>
          </a:p>
          <a:p>
            <a:r>
              <a:rPr lang="en-US" sz="2000" b="1" i="1" dirty="0" smtClean="0"/>
              <a:t>2  Ajit : </a:t>
            </a:r>
            <a:r>
              <a:rPr lang="en-US" sz="2000" b="1" i="1" dirty="0" err="1" smtClean="0"/>
              <a:t>Ajitnath</a:t>
            </a:r>
            <a:endParaRPr lang="en-US" sz="2000" b="1" i="1" dirty="0"/>
          </a:p>
          <a:p>
            <a:r>
              <a:rPr lang="en-US" sz="2000" b="1" i="1" dirty="0" smtClean="0"/>
              <a:t>3  </a:t>
            </a:r>
            <a:r>
              <a:rPr lang="en-US" sz="2000" b="1" i="1" dirty="0" err="1" smtClean="0"/>
              <a:t>Sambhav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Sambhavnath</a:t>
            </a:r>
            <a:endParaRPr lang="en-US" sz="2000" b="1" i="1" dirty="0" smtClean="0"/>
          </a:p>
          <a:p>
            <a:r>
              <a:rPr lang="en-US" sz="2000" b="1" i="1" dirty="0" smtClean="0"/>
              <a:t>4  </a:t>
            </a:r>
            <a:r>
              <a:rPr lang="en-US" sz="2000" b="1" i="1" dirty="0" err="1" smtClean="0"/>
              <a:t>Abhinandan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Abhinandannath</a:t>
            </a:r>
            <a:endParaRPr lang="en-US" sz="2000" b="1" i="1" dirty="0" smtClean="0"/>
          </a:p>
          <a:p>
            <a:r>
              <a:rPr lang="en-US" sz="2000" b="1" i="1" dirty="0" smtClean="0"/>
              <a:t>5  </a:t>
            </a:r>
            <a:r>
              <a:rPr lang="en-US" sz="2000" b="1" i="1" dirty="0" err="1" smtClean="0"/>
              <a:t>Sumati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Sumatinath</a:t>
            </a:r>
            <a:endParaRPr lang="en-US" sz="2000" b="1" i="1" dirty="0" smtClean="0"/>
          </a:p>
          <a:p>
            <a:r>
              <a:rPr lang="en-US" sz="2000" b="1" i="1" dirty="0" smtClean="0"/>
              <a:t>6  </a:t>
            </a:r>
            <a:r>
              <a:rPr lang="en-US" sz="2000" b="1" i="1" dirty="0" err="1" smtClean="0"/>
              <a:t>Padm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Padmprabh</a:t>
            </a:r>
            <a:endParaRPr lang="en-US" sz="2000" b="1" i="1" dirty="0" smtClean="0"/>
          </a:p>
          <a:p>
            <a:r>
              <a:rPr lang="en-US" sz="2000" b="1" i="1" dirty="0" smtClean="0"/>
              <a:t>7  </a:t>
            </a:r>
            <a:r>
              <a:rPr lang="en-US" sz="2000" b="1" i="1" dirty="0" err="1" smtClean="0"/>
              <a:t>Suparshwa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Suparshwanath</a:t>
            </a:r>
            <a:endParaRPr lang="en-US" sz="2000" b="1" i="1" dirty="0" smtClean="0"/>
          </a:p>
          <a:p>
            <a:r>
              <a:rPr lang="en-US" sz="2000" b="1" i="1" dirty="0" smtClean="0"/>
              <a:t>8  Chandra : </a:t>
            </a:r>
            <a:r>
              <a:rPr lang="en-US" sz="2000" b="1" i="1" dirty="0" err="1" smtClean="0"/>
              <a:t>Chandraprabh</a:t>
            </a:r>
            <a:endParaRPr lang="en-US" sz="2000" b="1" i="1" dirty="0" smtClean="0"/>
          </a:p>
          <a:p>
            <a:r>
              <a:rPr lang="en-US" sz="2000" b="1" i="1" dirty="0" smtClean="0"/>
              <a:t>9  </a:t>
            </a:r>
            <a:r>
              <a:rPr lang="en-US" sz="2000" b="1" i="1" dirty="0" err="1" smtClean="0"/>
              <a:t>Puhup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Pushpdant</a:t>
            </a:r>
            <a:endParaRPr lang="en-US" sz="2000" b="1" i="1" dirty="0" smtClean="0"/>
          </a:p>
          <a:p>
            <a:r>
              <a:rPr lang="en-US" sz="2000" b="1" i="1" dirty="0" smtClean="0"/>
              <a:t>10 </a:t>
            </a:r>
            <a:r>
              <a:rPr lang="en-US" sz="2000" b="1" i="1" dirty="0" err="1" smtClean="0"/>
              <a:t>Sheetal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Sheetalnath</a:t>
            </a:r>
            <a:endParaRPr lang="en-US" sz="2000" b="1" i="1" dirty="0" smtClean="0"/>
          </a:p>
          <a:p>
            <a:r>
              <a:rPr lang="en-US" sz="2000" b="1" i="1" dirty="0" smtClean="0"/>
              <a:t>11 </a:t>
            </a:r>
            <a:r>
              <a:rPr lang="en-US" sz="2000" b="1" i="1" dirty="0" err="1" smtClean="0"/>
              <a:t>Shreyans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Shreyansnath</a:t>
            </a:r>
            <a:endParaRPr lang="en-US" sz="2000" b="1" i="1" dirty="0" smtClean="0"/>
          </a:p>
          <a:p>
            <a:r>
              <a:rPr lang="en-US" sz="2000" b="1" i="1" dirty="0" smtClean="0"/>
              <a:t>12 </a:t>
            </a:r>
            <a:r>
              <a:rPr lang="en-US" sz="2000" b="1" i="1" dirty="0" err="1" smtClean="0"/>
              <a:t>Vasupujya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Vasupujya</a:t>
            </a:r>
            <a:endParaRPr lang="en-US" sz="2000" b="1" i="1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53000" y="1371600"/>
            <a:ext cx="3962400" cy="4525963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b="1" i="1" dirty="0" smtClean="0"/>
          </a:p>
          <a:p>
            <a:r>
              <a:rPr lang="en-US" sz="2000" b="1" i="1" dirty="0" smtClean="0"/>
              <a:t>13 Vimal : </a:t>
            </a:r>
            <a:r>
              <a:rPr lang="en-US" sz="2000" b="1" i="1" dirty="0" err="1" smtClean="0"/>
              <a:t>Vimalnath</a:t>
            </a:r>
            <a:endParaRPr lang="en-US" sz="2000" b="1" i="1" dirty="0" smtClean="0"/>
          </a:p>
          <a:p>
            <a:r>
              <a:rPr lang="en-US" sz="2000" b="1" i="1" dirty="0" smtClean="0"/>
              <a:t>14 </a:t>
            </a:r>
            <a:r>
              <a:rPr lang="en-US" sz="2000" b="1" i="1" dirty="0" err="1" smtClean="0"/>
              <a:t>Anant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Anantnath</a:t>
            </a:r>
            <a:endParaRPr lang="en-US" sz="2000" b="1" i="1" dirty="0" smtClean="0"/>
          </a:p>
          <a:p>
            <a:r>
              <a:rPr lang="en-US" sz="2000" b="1" i="1" dirty="0" smtClean="0"/>
              <a:t>15 </a:t>
            </a:r>
            <a:r>
              <a:rPr lang="en-US" sz="2000" b="1" i="1" dirty="0" err="1" smtClean="0"/>
              <a:t>Dharm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Dharmnath</a:t>
            </a:r>
            <a:endParaRPr lang="en-US" sz="2000" b="1" i="1" dirty="0" smtClean="0"/>
          </a:p>
          <a:p>
            <a:r>
              <a:rPr lang="en-US" sz="2000" b="1" i="1" dirty="0" smtClean="0"/>
              <a:t>16 Shanti : </a:t>
            </a:r>
            <a:r>
              <a:rPr lang="en-US" sz="2000" b="1" i="1" dirty="0" err="1" smtClean="0"/>
              <a:t>Shantinath</a:t>
            </a:r>
            <a:endParaRPr lang="en-US" sz="2000" b="1" i="1" dirty="0" smtClean="0"/>
          </a:p>
          <a:p>
            <a:r>
              <a:rPr lang="en-US" sz="2000" b="1" i="1" dirty="0" smtClean="0"/>
              <a:t>17 </a:t>
            </a:r>
            <a:r>
              <a:rPr lang="en-US" sz="2000" b="1" i="1" dirty="0" err="1" smtClean="0"/>
              <a:t>Kunthu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Kunthunath</a:t>
            </a:r>
            <a:endParaRPr lang="en-US" sz="2000" b="1" i="1" dirty="0" smtClean="0"/>
          </a:p>
          <a:p>
            <a:r>
              <a:rPr lang="en-US" sz="2000" b="1" i="1" dirty="0" smtClean="0"/>
              <a:t>18 </a:t>
            </a:r>
            <a:r>
              <a:rPr lang="en-US" sz="2000" b="1" i="1" dirty="0" err="1" smtClean="0"/>
              <a:t>Ara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Arahnath</a:t>
            </a:r>
            <a:endParaRPr lang="en-US" sz="2000" b="1" i="1" dirty="0" smtClean="0"/>
          </a:p>
          <a:p>
            <a:r>
              <a:rPr lang="en-US" sz="2000" b="1" i="1" dirty="0" smtClean="0"/>
              <a:t>19 </a:t>
            </a:r>
            <a:r>
              <a:rPr lang="en-US" sz="2000" b="1" i="1" dirty="0" err="1" smtClean="0"/>
              <a:t>Malli</a:t>
            </a:r>
            <a:r>
              <a:rPr lang="en-US" sz="2000" b="1" i="1" dirty="0" smtClean="0"/>
              <a:t>  : </a:t>
            </a:r>
            <a:r>
              <a:rPr lang="en-US" sz="2000" b="1" i="1" dirty="0" err="1" smtClean="0"/>
              <a:t>Mallinath</a:t>
            </a:r>
            <a:endParaRPr lang="en-US" sz="2000" b="1" i="1" dirty="0" smtClean="0"/>
          </a:p>
          <a:p>
            <a:r>
              <a:rPr lang="en-US" sz="2000" b="1" i="1" dirty="0" smtClean="0"/>
              <a:t>20 </a:t>
            </a:r>
            <a:r>
              <a:rPr lang="en-US" sz="2000" b="1" i="1" dirty="0" err="1" smtClean="0"/>
              <a:t>Munisuvrat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Munisuvratnath</a:t>
            </a:r>
            <a:endParaRPr lang="en-US" sz="2000" b="1" i="1" dirty="0" smtClean="0"/>
          </a:p>
          <a:p>
            <a:r>
              <a:rPr lang="en-US" sz="2000" b="1" i="1" dirty="0" smtClean="0"/>
              <a:t>21 </a:t>
            </a:r>
            <a:r>
              <a:rPr lang="en-US" sz="2000" b="1" i="1" dirty="0" err="1" smtClean="0"/>
              <a:t>Nami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Naminath</a:t>
            </a:r>
            <a:endParaRPr lang="en-US" sz="2000" b="1" i="1" dirty="0" smtClean="0"/>
          </a:p>
          <a:p>
            <a:r>
              <a:rPr lang="en-US" sz="2000" b="1" i="1" dirty="0" smtClean="0"/>
              <a:t>22 </a:t>
            </a:r>
            <a:r>
              <a:rPr lang="en-US" sz="2000" b="1" i="1" dirty="0" err="1" smtClean="0"/>
              <a:t>Nemi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Neminath</a:t>
            </a:r>
            <a:endParaRPr lang="en-US" sz="2000" b="1" i="1" dirty="0" smtClean="0"/>
          </a:p>
          <a:p>
            <a:r>
              <a:rPr lang="en-US" sz="2000" b="1" i="1" dirty="0" smtClean="0"/>
              <a:t>23 </a:t>
            </a:r>
            <a:r>
              <a:rPr lang="en-US" sz="2000" b="1" i="1" dirty="0" err="1" smtClean="0"/>
              <a:t>Parshwa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Parshwanath</a:t>
            </a:r>
            <a:endParaRPr lang="en-US" sz="2000" b="1" i="1" dirty="0" smtClean="0"/>
          </a:p>
          <a:p>
            <a:r>
              <a:rPr lang="en-US" sz="2000" b="1" i="1" dirty="0" smtClean="0"/>
              <a:t>24 </a:t>
            </a:r>
            <a:r>
              <a:rPr lang="en-US" sz="2000" b="1" i="1" dirty="0" err="1" smtClean="0"/>
              <a:t>Vardhman</a:t>
            </a:r>
            <a:r>
              <a:rPr lang="en-US" sz="2000" b="1" i="1" dirty="0" smtClean="0"/>
              <a:t> : </a:t>
            </a:r>
            <a:r>
              <a:rPr lang="en-US" sz="2000" b="1" i="1" dirty="0" err="1" smtClean="0"/>
              <a:t>Mahavir</a:t>
            </a:r>
            <a:endParaRPr lang="en-US" sz="2000" i="1" dirty="0" smtClean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8011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nubhavjain\Pictures\mu panchkalyanak family\DSC004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57200"/>
            <a:ext cx="3352800" cy="685800"/>
          </a:xfrm>
        </p:spPr>
        <p:txBody>
          <a:bodyPr>
            <a:noAutofit/>
          </a:bodyPr>
          <a:lstStyle/>
          <a:p>
            <a:r>
              <a:rPr lang="en-US" dirty="0" smtClean="0"/>
              <a:t>About bhagwan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7315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sz="4800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Are </a:t>
            </a:r>
            <a:r>
              <a:rPr lang="en-US" sz="48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free from Attachments</a:t>
            </a:r>
            <a:r>
              <a:rPr lang="en-US" sz="4800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(</a:t>
            </a:r>
            <a:r>
              <a:rPr lang="en-US" sz="4800" i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Veetragi</a:t>
            </a:r>
            <a:r>
              <a:rPr lang="en-US" sz="4800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);</a:t>
            </a:r>
          </a:p>
          <a:p>
            <a:pPr>
              <a:buFont typeface="Wingdings" pitchFamily="2" charset="2"/>
              <a:buChar char="v"/>
            </a:pPr>
            <a:r>
              <a:rPr lang="en-US" sz="4800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Are </a:t>
            </a:r>
            <a:r>
              <a:rPr lang="en-US" sz="48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Omniscients</a:t>
            </a:r>
            <a:r>
              <a:rPr lang="en-US" sz="4800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(</a:t>
            </a:r>
            <a:r>
              <a:rPr lang="en-US" sz="4800" i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Sarvagya</a:t>
            </a:r>
            <a:r>
              <a:rPr lang="en-US" sz="4800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).</a:t>
            </a:r>
          </a:p>
          <a:p>
            <a:pPr>
              <a:buFont typeface="Wingdings" pitchFamily="2" charset="2"/>
              <a:buChar char="v"/>
            </a:pPr>
            <a:r>
              <a:rPr lang="en-US" sz="4800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Are </a:t>
            </a:r>
            <a:r>
              <a:rPr lang="en-US" sz="4800" b="1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Infinite</a:t>
            </a:r>
            <a:r>
              <a:rPr lang="en-US" sz="4800" dirty="0" smtClean="0">
                <a:solidFill>
                  <a:schemeClr val="bg2">
                    <a:lumMod val="1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in number</a:t>
            </a:r>
            <a:r>
              <a:rPr lang="en-US" sz="48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3001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Users\anubhavjain\Pictures\mu panchkalyanak family\DSC004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6705"/>
            <a:ext cx="8315326" cy="6236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6512511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>
                <a:solidFill>
                  <a:schemeClr val="bg2">
                    <a:lumMod val="90000"/>
                  </a:schemeClr>
                </a:solidFill>
              </a:rPr>
              <a:t>TEERTHANKAR &amp; BHAGWAN</a:t>
            </a:r>
            <a:r>
              <a:rPr lang="en-US" sz="3600" dirty="0" smtClean="0">
                <a:solidFill>
                  <a:schemeClr val="bg2">
                    <a:lumMod val="90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bg2">
                    <a:lumMod val="90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90000"/>
                  </a:schemeClr>
                </a:solidFill>
              </a:rPr>
              <a:t>      </a:t>
            </a:r>
            <a:r>
              <a:rPr lang="en-US" sz="8000" i="1" dirty="0" smtClean="0">
                <a:solidFill>
                  <a:schemeClr val="bg2">
                    <a:lumMod val="90000"/>
                  </a:schemeClr>
                </a:solidFill>
              </a:rPr>
              <a:t>Difference</a:t>
            </a:r>
            <a:r>
              <a:rPr lang="en-US" sz="80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US" sz="8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1981199"/>
            <a:ext cx="5238749" cy="336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209800" y="1905000"/>
            <a:ext cx="5238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774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551906689"/>
              </p:ext>
            </p:extLst>
          </p:nvPr>
        </p:nvGraphicFramePr>
        <p:xfrm>
          <a:off x="0" y="-533400"/>
          <a:ext cx="9144000" cy="731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5" descr="C:\Users\anubhavjain\Documents\anubav\Pathshala 608\Religious Pics\smallbhagwan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0"/>
            <a:ext cx="1600200" cy="209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208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418347584"/>
              </p:ext>
            </p:extLst>
          </p:nvPr>
        </p:nvGraphicFramePr>
        <p:xfrm>
          <a:off x="4572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72011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241215177"/>
              </p:ext>
            </p:extLst>
          </p:nvPr>
        </p:nvGraphicFramePr>
        <p:xfrm>
          <a:off x="0" y="-228600"/>
          <a:ext cx="9144000" cy="792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8" name="Picture 4" descr="C:\Users\anubhavjain\Pictures\6339917202461800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36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169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647990443"/>
              </p:ext>
            </p:extLst>
          </p:nvPr>
        </p:nvGraphicFramePr>
        <p:xfrm>
          <a:off x="0" y="228600"/>
          <a:ext cx="7239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5429" y="5347607"/>
            <a:ext cx="4352925" cy="1543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8550" y="4419600"/>
            <a:ext cx="1695450" cy="1219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722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good of knowing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i="1" dirty="0" smtClean="0"/>
          </a:p>
          <a:p>
            <a:pPr marL="457200" lvl="1" indent="0">
              <a:buNone/>
            </a:pPr>
            <a:endParaRPr lang="en-US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n-US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This gives us the confidence that WE can ourselves ATTAIN 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</a:rPr>
              <a:t>Godhood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 by </a:t>
            </a:r>
            <a:r>
              <a:rPr lang="en-US" i="1" u="sng" dirty="0" smtClean="0">
                <a:solidFill>
                  <a:schemeClr val="accent1">
                    <a:lumMod val="50000"/>
                  </a:schemeClr>
                </a:solidFill>
              </a:rPr>
              <a:t>Understanding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Teerthankars’/Bhagwans’ Teachings and </a:t>
            </a:r>
            <a:r>
              <a:rPr lang="en-US" i="1" u="sng" dirty="0" smtClean="0">
                <a:solidFill>
                  <a:schemeClr val="accent1">
                    <a:lumMod val="50000"/>
                  </a:schemeClr>
                </a:solidFill>
              </a:rPr>
              <a:t>Practicing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 them…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580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0"/>
            <a:ext cx="9144000" cy="2971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4163"/>
            <a:ext cx="8991600" cy="3627438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atmarthi608@gmail.com</a:t>
            </a:r>
            <a:endParaRPr lang="en-US" dirty="0"/>
          </a:p>
        </p:txBody>
      </p:sp>
      <p:pic>
        <p:nvPicPr>
          <p:cNvPr id="1026" name="Picture 2" descr="C:\Users\anubhavjain\Documents\anubav\Pathshala 608\Religious Pics\MONALOGO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71601"/>
            <a:ext cx="9144001" cy="32264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607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309</TotalTime>
  <Words>368</Words>
  <Application>Microsoft Office PowerPoint</Application>
  <PresentationFormat>On-screen Show (4:3)</PresentationFormat>
  <Paragraphs>98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Trek</vt:lpstr>
      <vt:lpstr>Teerthankar &amp; Bhagwan</vt:lpstr>
      <vt:lpstr>About Teerthankar :</vt:lpstr>
      <vt:lpstr>Slide 3</vt:lpstr>
      <vt:lpstr>Slide 4</vt:lpstr>
      <vt:lpstr>Slide 5</vt:lpstr>
      <vt:lpstr>24 Teerthankaras : let’s learn their Names</vt:lpstr>
      <vt:lpstr>Meanings/Full Names :</vt:lpstr>
      <vt:lpstr>About bhagwan</vt:lpstr>
      <vt:lpstr>               TEERTHANKAR &amp; BHAGWAN       Difference </vt:lpstr>
      <vt:lpstr>Slide 10</vt:lpstr>
      <vt:lpstr>Slide 11</vt:lpstr>
      <vt:lpstr>Slide 12</vt:lpstr>
      <vt:lpstr>Slide 13</vt:lpstr>
      <vt:lpstr>What is the good of knowing this?</vt:lpstr>
      <vt:lpstr>Slide 15</vt:lpstr>
    </vt:vector>
  </TitlesOfParts>
  <Company>Deloitte Touche Tohmatsu Services,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Teerthankar Aur Bhagwan</dc:title>
  <dc:creator>Anubhav jain (Open)</dc:creator>
  <cp:lastModifiedBy>Sachin_Mehta</cp:lastModifiedBy>
  <cp:revision>36</cp:revision>
  <dcterms:created xsi:type="dcterms:W3CDTF">2011-10-05T15:36:26Z</dcterms:created>
  <dcterms:modified xsi:type="dcterms:W3CDTF">2012-01-15T02:25:44Z</dcterms:modified>
</cp:coreProperties>
</file>