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120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141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79.xml" ContentType="application/vnd.openxmlformats-officedocument.presentationml.notesSlide+xml"/>
  <Override PartName="/ppt/slides/slide158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57.xml" ContentType="application/vnd.openxmlformats-officedocument.presentationml.notesSlide+xml"/>
  <Override PartName="/ppt/slides/slide88.xml" ContentType="application/vnd.openxmlformats-officedocument.presentationml.slide+xml"/>
  <Override PartName="/ppt/diagrams/colors4.xml" ContentType="application/vnd.openxmlformats-officedocument.drawingml.diagramColors+xml"/>
  <Override PartName="/ppt/notesSlides/notesSlide135.xml" ContentType="application/vnd.openxmlformats-officedocument.presentationml.notesSlide+xml"/>
  <Override PartName="/ppt/notesSlides/notesSlide182.xml" ContentType="application/vnd.openxmlformats-officedocument.presentationml.notes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Default Extension="png" ContentType="image/png"/>
  <Override PartName="/ppt/notesSlides/notesSlide79.xml" ContentType="application/vnd.openxmlformats-officedocument.presentationml.notesSlide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notesSlides/notesSlide57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60.xml" ContentType="application/vnd.openxmlformats-officedocument.presentationml.notes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Default Extension="emf" ContentType="image/x-emf"/>
  <Override PartName="/ppt/notesSlides/notesSlide46.xml" ContentType="application/vnd.openxmlformats-officedocument.presentationml.notesSlide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60.xml" ContentType="application/vnd.openxmlformats-officedocument.presentationml.notesSlide+xml"/>
  <Override PartName="/ppt/diagrams/data7.xml" ContentType="application/vnd.openxmlformats-officedocument.drawingml.diagramData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129.xml" ContentType="application/vnd.openxmlformats-officedocument.presentationml.notesSlide+xml"/>
  <Override PartName="/ppt/diagrams/drawing8.xml" ContentType="application/vnd.ms-office.drawingml.diagramDrawing+xml"/>
  <Override PartName="/ppt/notesSlides/notesSlide176.xml" ContentType="application/vnd.openxmlformats-officedocument.presentationml.notesSlide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notesSlides/notesSlide118.xml" ContentType="application/vnd.openxmlformats-officedocument.presentationml.notesSlide+xml"/>
  <Override PartName="/ppt/diagrams/quickStyle8.xml" ContentType="application/vnd.openxmlformats-officedocument.drawingml.diagramStyle+xml"/>
  <Override PartName="/ppt/notesSlides/notesSlide165.xml" ContentType="application/vnd.openxmlformats-officedocument.presentationml.notes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54.xml" ContentType="application/vnd.openxmlformats-officedocument.presentationml.notes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diagrams/colors1.xml" ContentType="application/vnd.openxmlformats-officedocument.drawingml.diagramColors+xml"/>
  <Override PartName="/ppt/notesSlides/notesSlide8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43.xml" ContentType="application/vnd.openxmlformats-officedocument.presentationml.notes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121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11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138.xml" ContentType="application/vnd.openxmlformats-officedocument.presentationml.slide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notesSlides/notesSlide148.xml" ContentType="application/vnd.openxmlformats-officedocument.presentationml.notesSlide+xml"/>
  <Override PartName="/ppt/notesSlides/notesSlide159.xml" ContentType="application/vnd.openxmlformats-officedocument.presentationml.notes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notesSlides/notesSlide137.xml" ContentType="application/vnd.openxmlformats-officedocument.presentationml.notesSlide+xml"/>
  <Override PartName="/ppt/notesSlides/notesSlide184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notesSlides/notesSlide126.xml" ContentType="application/vnd.openxmlformats-officedocument.presentationml.notesSlide+xml"/>
  <Override PartName="/ppt/notesSlides/notesSlide173.xml" ContentType="application/vnd.openxmlformats-officedocument.presentationml.notesSlide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notesSlides/notesSlide59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62.xml" ContentType="application/vnd.openxmlformats-officedocument.presentationml.notes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notesSlides/notesSlide48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140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notesSlides/notesSlide37.xml" ContentType="application/vnd.openxmlformats-officedocument.presentationml.notesSlide+xml"/>
  <Override PartName="/ppt/notesSlides/notesSlide84.xml" ContentType="application/vnd.openxmlformats-officedocument.presentationml.notesSlide+xml"/>
  <Override PartName="/ppt/diagrams/layout8.xml" ContentType="application/vnd.openxmlformats-officedocument.drawingml.diagramLayout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notesSlides/notesSlide51.xml" ContentType="application/vnd.openxmlformats-officedocument.presentationml.notesSlide+xml"/>
  <Override PartName="/ppt/notesSlides/notesSlide178.xml" ContentType="application/vnd.openxmlformats-officedocument.presentationml.notesSlide+xml"/>
  <Override PartName="/ppt/slides/slide157.xml" ContentType="application/vnd.openxmlformats-officedocument.presentationml.slide+xml"/>
  <Override PartName="/ppt/notesSlides/notesSlide40.xml" ContentType="application/vnd.openxmlformats-officedocument.presentationml.notesSlide+xml"/>
  <Override PartName="/ppt/notesSlides/notesSlide167.xml" ContentType="application/vnd.openxmlformats-officedocument.presentationml.notes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56.xml" ContentType="application/vnd.openxmlformats-officedocument.presentationml.notes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89.xml" ContentType="application/vnd.openxmlformats-officedocument.presentationml.notesSlide+xml"/>
  <Override PartName="/ppt/notesSlides/notesSlide145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diagrams/drawing2.xml" ContentType="application/vnd.ms-office.drawingml.diagramDrawing+xml"/>
  <Override PartName="/ppt/notesSlides/notesSlide78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81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notesSlides/notesSlide67.xml" ContentType="application/vnd.openxmlformats-officedocument.presentationml.notesSlide+xml"/>
  <Override PartName="/ppt/notesSlides/notesSlide112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101.xml" ContentType="application/vnd.openxmlformats-officedocument.presentationml.notesSlide+xml"/>
  <Override PartName="/ppt/slides/slide32.xml" ContentType="application/vnd.openxmlformats-officedocument.presentationml.slide+xml"/>
  <Default Extension="docx" ContentType="application/vnd.openxmlformats-officedocument.wordprocessingml.document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diagrams/layout5.xml" ContentType="application/vnd.openxmlformats-officedocument.drawingml.diagramLayout+xml"/>
  <Override PartName="/ppt/notesSlides/notesSlide70.xml" ContentType="application/vnd.openxmlformats-officedocument.presentationml.notesSlide+xml"/>
  <Override PartName="/ppt/diagrams/data6.xml" ContentType="application/vnd.openxmlformats-officedocument.drawingml.diagramData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notesSlides/notesSlide139.xml" ContentType="application/vnd.openxmlformats-officedocument.presentationml.notes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diagrams/drawing7.xml" ContentType="application/vnd.ms-office.drawingml.diagramDrawing+xml"/>
  <Override PartName="/ppt/notesSlides/notesSlide128.xml" ContentType="application/vnd.openxmlformats-officedocument.presentationml.notesSlide+xml"/>
  <Override PartName="/ppt/notesSlides/notesSlide175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notesSlides/notesSlide10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64.xml" ContentType="application/vnd.openxmlformats-officedocument.presentationml.notesSlide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142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131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12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notesSlides/notesSlide42.xml" ContentType="application/vnd.openxmlformats-officedocument.presentationml.notesSlide+xml"/>
  <Override PartName="/ppt/notesSlides/notesSlide169.xml" ContentType="application/vnd.openxmlformats-officedocument.presentationml.notesSlide+xml"/>
  <Override PartName="/ppt/slides/slide148.xml" ContentType="application/vnd.openxmlformats-officedocument.presentationml.slide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Override PartName="/ppt/notesSlides/notesSlide158.xml" ContentType="application/vnd.openxmlformats-officedocument.presentationml.notes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147.xml" ContentType="application/vnd.openxmlformats-officedocument.presentationml.notes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rawing4.xml" ContentType="application/vnd.ms-office.drawingml.diagramDrawing+xml"/>
  <Override PartName="/ppt/notesSlides/notesSlide12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83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quickStyle4.xml" ContentType="application/vnd.openxmlformats-officedocument.drawingml.diagramStyle+xml"/>
  <Override PartName="/ppt/notesSlides/notesSlide69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6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theme/theme3.xml" ContentType="application/vnd.openxmlformats-officedocument.them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50.xml" ContentType="application/vnd.openxmlformats-officedocument.presentationml.notes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notesSlides/notesSlide36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72.xml" ContentType="application/vnd.openxmlformats-officedocument.presentationml.notes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61.xml" ContentType="application/vnd.openxmlformats-officedocument.presentationml.notesSlide+xml"/>
  <Override PartName="/ppt/slides/slide167.xml" ContentType="application/vnd.openxmlformats-officedocument.presentationml.slide+xml"/>
  <Override PartName="/ppt/notesSlides/notesSlide50.xml" ContentType="application/vnd.openxmlformats-officedocument.presentationml.notesSlide+xml"/>
  <Override PartName="/ppt/notesSlides/notesSlide177.xml" ContentType="application/vnd.openxmlformats-officedocument.presentationml.notes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notesSlides/notesSlide10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66.xml" ContentType="application/vnd.openxmlformats-officedocument.presentationml.notes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notesSlides/notesSlide5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44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diagrams/colors2.xml" ContentType="application/vnd.openxmlformats-officedocument.drawingml.diagramColors+xml"/>
  <Override PartName="/ppt/notesSlides/notesSlide88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80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122.xml" ContentType="application/vnd.openxmlformats-officedocument.presentationml.notesSlide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notesSlides/notesSlide55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11.xml" ContentType="application/vnd.openxmlformats-officedocument.presentationml.notes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notesSlides/notesSlide44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diagrams/layout4.xml" ContentType="application/vnd.openxmlformats-officedocument.drawingml.diagramLayout+xml"/>
  <Override PartName="/ppt/notesSlides/notesSlide33.xml" ContentType="application/vnd.openxmlformats-officedocument.presentationml.notesSlide+xml"/>
  <Override PartName="/ppt/notesSlides/notesSlide80.xml" ContentType="application/vnd.openxmlformats-officedocument.presentationml.notesSlide+xml"/>
  <Override PartName="/ppt/slides/slide139.xml" ContentType="application/vnd.openxmlformats-officedocument.presentationml.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149.xml" ContentType="application/vnd.openxmlformats-officedocument.presentationml.notes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diagrams/drawing6.xml" ContentType="application/vnd.ms-office.drawingml.diagramDrawing+xml"/>
  <Override PartName="/ppt/notesSlides/notesSlide12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74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diagrams/quickStyle6.xml" ContentType="application/vnd.openxmlformats-officedocument.drawingml.diagramStyle+xml"/>
  <Override PartName="/ppt/notesSlides/notesSlide116.xml" ContentType="application/vnd.openxmlformats-officedocument.presentationml.notesSlide+xml"/>
  <Override PartName="/ppt/notesSlides/notesSlide163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5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notesSlides/notesSlide49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69.xml" ContentType="application/vnd.openxmlformats-officedocument.presentationml.slide+xml"/>
  <Override PartName="/ppt/tableStyles.xml" ContentType="application/vnd.openxmlformats-officedocument.presentationml.tableStyles+xml"/>
  <Override PartName="/ppt/notesSlides/notesSlide52.xml" ContentType="application/vnd.openxmlformats-officedocument.presentationml.notesSlide+xml"/>
  <Override PartName="/ppt/slides/slide147.xml" ContentType="application/vnd.openxmlformats-officedocument.presentationml.slide+xml"/>
  <Override PartName="/ppt/notesSlides/notesSlide30.xml" ContentType="application/vnd.openxmlformats-officedocument.presentationml.notesSlide+xml"/>
  <Override PartName="/ppt/notesSlides/notesSlide168.xml" ContentType="application/vnd.openxmlformats-officedocument.presentationml.notesSlide+xml"/>
  <Override PartName="/ppt/slides/slide99.xml" ContentType="application/vnd.openxmlformats-officedocument.presentationml.slide+xml"/>
  <Override PartName="/ppt/diagrams/layout1.xml" ContentType="application/vnd.openxmlformats-officedocument.drawingml.diagramLayout+xml"/>
  <Override PartName="/ppt/notesSlides/notesSlide146.xml" ContentType="application/vnd.openxmlformats-officedocument.presentationml.notes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Override PartName="/ppt/notesSlides/notesSlide68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7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notesMasterIdLst>
    <p:notesMasterId r:id="rId186"/>
  </p:notesMasterIdLst>
  <p:handoutMasterIdLst>
    <p:handoutMasterId r:id="rId187"/>
  </p:handoutMasterIdLst>
  <p:sldIdLst>
    <p:sldId id="256" r:id="rId2"/>
    <p:sldId id="480" r:id="rId3"/>
    <p:sldId id="481" r:id="rId4"/>
    <p:sldId id="482" r:id="rId5"/>
    <p:sldId id="483" r:id="rId6"/>
    <p:sldId id="484" r:id="rId7"/>
    <p:sldId id="485" r:id="rId8"/>
    <p:sldId id="486" r:id="rId9"/>
    <p:sldId id="487" r:id="rId10"/>
    <p:sldId id="488" r:id="rId11"/>
    <p:sldId id="489" r:id="rId12"/>
    <p:sldId id="490" r:id="rId13"/>
    <p:sldId id="491" r:id="rId14"/>
    <p:sldId id="492" r:id="rId15"/>
    <p:sldId id="493" r:id="rId16"/>
    <p:sldId id="494" r:id="rId17"/>
    <p:sldId id="495" r:id="rId18"/>
    <p:sldId id="496" r:id="rId19"/>
    <p:sldId id="497" r:id="rId20"/>
    <p:sldId id="498" r:id="rId21"/>
    <p:sldId id="499" r:id="rId22"/>
    <p:sldId id="500" r:id="rId23"/>
    <p:sldId id="502" r:id="rId24"/>
    <p:sldId id="501" r:id="rId25"/>
    <p:sldId id="421" r:id="rId26"/>
    <p:sldId id="415" r:id="rId27"/>
    <p:sldId id="341" r:id="rId28"/>
    <p:sldId id="342" r:id="rId29"/>
    <p:sldId id="343" r:id="rId30"/>
    <p:sldId id="344" r:id="rId31"/>
    <p:sldId id="345" r:id="rId32"/>
    <p:sldId id="346" r:id="rId33"/>
    <p:sldId id="347" r:id="rId34"/>
    <p:sldId id="348" r:id="rId35"/>
    <p:sldId id="349" r:id="rId36"/>
    <p:sldId id="350" r:id="rId37"/>
    <p:sldId id="351" r:id="rId38"/>
    <p:sldId id="352" r:id="rId39"/>
    <p:sldId id="353" r:id="rId40"/>
    <p:sldId id="416" r:id="rId41"/>
    <p:sldId id="257" r:id="rId42"/>
    <p:sldId id="277" r:id="rId43"/>
    <p:sldId id="278" r:id="rId44"/>
    <p:sldId id="279" r:id="rId45"/>
    <p:sldId id="280" r:id="rId46"/>
    <p:sldId id="281" r:id="rId47"/>
    <p:sldId id="282" r:id="rId48"/>
    <p:sldId id="283" r:id="rId49"/>
    <p:sldId id="284" r:id="rId50"/>
    <p:sldId id="285" r:id="rId51"/>
    <p:sldId id="286" r:id="rId52"/>
    <p:sldId id="287" r:id="rId53"/>
    <p:sldId id="288" r:id="rId54"/>
    <p:sldId id="289" r:id="rId55"/>
    <p:sldId id="290" r:id="rId56"/>
    <p:sldId id="291" r:id="rId57"/>
    <p:sldId id="292" r:id="rId58"/>
    <p:sldId id="293" r:id="rId59"/>
    <p:sldId id="294" r:id="rId60"/>
    <p:sldId id="295" r:id="rId61"/>
    <p:sldId id="296" r:id="rId62"/>
    <p:sldId id="276" r:id="rId63"/>
    <p:sldId id="420" r:id="rId64"/>
    <p:sldId id="419" r:id="rId65"/>
    <p:sldId id="354" r:id="rId66"/>
    <p:sldId id="355" r:id="rId67"/>
    <p:sldId id="356" r:id="rId68"/>
    <p:sldId id="357" r:id="rId69"/>
    <p:sldId id="358" r:id="rId70"/>
    <p:sldId id="418" r:id="rId71"/>
    <p:sldId id="362" r:id="rId72"/>
    <p:sldId id="363" r:id="rId73"/>
    <p:sldId id="364" r:id="rId74"/>
    <p:sldId id="365" r:id="rId75"/>
    <p:sldId id="366" r:id="rId76"/>
    <p:sldId id="367" r:id="rId77"/>
    <p:sldId id="417" r:id="rId78"/>
    <p:sldId id="370" r:id="rId79"/>
    <p:sldId id="368" r:id="rId80"/>
    <p:sldId id="371" r:id="rId81"/>
    <p:sldId id="372" r:id="rId82"/>
    <p:sldId id="373" r:id="rId83"/>
    <p:sldId id="374" r:id="rId84"/>
    <p:sldId id="375" r:id="rId85"/>
    <p:sldId id="376" r:id="rId86"/>
    <p:sldId id="504" r:id="rId87"/>
    <p:sldId id="422" r:id="rId88"/>
    <p:sldId id="423" r:id="rId89"/>
    <p:sldId id="301" r:id="rId90"/>
    <p:sldId id="298" r:id="rId91"/>
    <p:sldId id="297" r:id="rId92"/>
    <p:sldId id="302" r:id="rId93"/>
    <p:sldId id="303" r:id="rId94"/>
    <p:sldId id="439" r:id="rId95"/>
    <p:sldId id="505" r:id="rId96"/>
    <p:sldId id="304" r:id="rId97"/>
    <p:sldId id="306" r:id="rId98"/>
    <p:sldId id="440" r:id="rId99"/>
    <p:sldId id="506" r:id="rId100"/>
    <p:sldId id="305" r:id="rId101"/>
    <p:sldId id="327" r:id="rId102"/>
    <p:sldId id="441" r:id="rId103"/>
    <p:sldId id="507" r:id="rId104"/>
    <p:sldId id="310" r:id="rId105"/>
    <p:sldId id="312" r:id="rId106"/>
    <p:sldId id="442" r:id="rId107"/>
    <p:sldId id="508" r:id="rId108"/>
    <p:sldId id="313" r:id="rId109"/>
    <p:sldId id="315" r:id="rId110"/>
    <p:sldId id="443" r:id="rId111"/>
    <p:sldId id="509" r:id="rId112"/>
    <p:sldId id="316" r:id="rId113"/>
    <p:sldId id="318" r:id="rId114"/>
    <p:sldId id="444" r:id="rId115"/>
    <p:sldId id="510" r:id="rId116"/>
    <p:sldId id="319" r:id="rId117"/>
    <p:sldId id="321" r:id="rId118"/>
    <p:sldId id="445" r:id="rId119"/>
    <p:sldId id="511" r:id="rId120"/>
    <p:sldId id="322" r:id="rId121"/>
    <p:sldId id="324" r:id="rId122"/>
    <p:sldId id="446" r:id="rId123"/>
    <p:sldId id="512" r:id="rId124"/>
    <p:sldId id="325" r:id="rId125"/>
    <p:sldId id="328" r:id="rId126"/>
    <p:sldId id="447" r:id="rId127"/>
    <p:sldId id="513" r:id="rId128"/>
    <p:sldId id="329" r:id="rId129"/>
    <p:sldId id="332" r:id="rId130"/>
    <p:sldId id="448" r:id="rId131"/>
    <p:sldId id="424" r:id="rId132"/>
    <p:sldId id="378" r:id="rId133"/>
    <p:sldId id="379" r:id="rId134"/>
    <p:sldId id="380" r:id="rId135"/>
    <p:sldId id="381" r:id="rId136"/>
    <p:sldId id="382" r:id="rId137"/>
    <p:sldId id="383" r:id="rId138"/>
    <p:sldId id="384" r:id="rId139"/>
    <p:sldId id="385" r:id="rId140"/>
    <p:sldId id="386" r:id="rId141"/>
    <p:sldId id="387" r:id="rId142"/>
    <p:sldId id="388" r:id="rId143"/>
    <p:sldId id="389" r:id="rId144"/>
    <p:sldId id="390" r:id="rId145"/>
    <p:sldId id="391" r:id="rId146"/>
    <p:sldId id="392" r:id="rId147"/>
    <p:sldId id="393" r:id="rId148"/>
    <p:sldId id="394" r:id="rId149"/>
    <p:sldId id="395" r:id="rId150"/>
    <p:sldId id="396" r:id="rId151"/>
    <p:sldId id="397" r:id="rId152"/>
    <p:sldId id="398" r:id="rId153"/>
    <p:sldId id="399" r:id="rId154"/>
    <p:sldId id="400" r:id="rId155"/>
    <p:sldId id="401" r:id="rId156"/>
    <p:sldId id="449" r:id="rId157"/>
    <p:sldId id="450" r:id="rId158"/>
    <p:sldId id="402" r:id="rId159"/>
    <p:sldId id="451" r:id="rId160"/>
    <p:sldId id="452" r:id="rId161"/>
    <p:sldId id="453" r:id="rId162"/>
    <p:sldId id="407" r:id="rId163"/>
    <p:sldId id="454" r:id="rId164"/>
    <p:sldId id="409" r:id="rId165"/>
    <p:sldId id="410" r:id="rId166"/>
    <p:sldId id="411" r:id="rId167"/>
    <p:sldId id="412" r:id="rId168"/>
    <p:sldId id="413" r:id="rId169"/>
    <p:sldId id="455" r:id="rId170"/>
    <p:sldId id="463" r:id="rId171"/>
    <p:sldId id="464" r:id="rId172"/>
    <p:sldId id="462" r:id="rId173"/>
    <p:sldId id="457" r:id="rId174"/>
    <p:sldId id="458" r:id="rId175"/>
    <p:sldId id="459" r:id="rId176"/>
    <p:sldId id="460" r:id="rId177"/>
    <p:sldId id="461" r:id="rId178"/>
    <p:sldId id="465" r:id="rId179"/>
    <p:sldId id="466" r:id="rId180"/>
    <p:sldId id="414" r:id="rId181"/>
    <p:sldId id="333" r:id="rId182"/>
    <p:sldId id="334" r:id="rId183"/>
    <p:sldId id="335" r:id="rId184"/>
    <p:sldId id="503" r:id="rId18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0" autoAdjust="0"/>
    <p:restoredTop sz="94542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7" d="100"/>
        <a:sy n="87" d="100"/>
      </p:scale>
      <p:origin x="0" y="1885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5" Type="http://schemas.openxmlformats.org/officeDocument/2006/relationships/slide" Target="slides/slide174.xml"/><Relationship Id="rId170" Type="http://schemas.openxmlformats.org/officeDocument/2006/relationships/slide" Target="slides/slide169.xml"/><Relationship Id="rId191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slide" Target="slides/slide180.xml"/><Relationship Id="rId186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ED99EA-ACD9-4BDB-9F00-4214004D15C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F423588-D759-40D0-9531-079D2823F0A5}">
      <dgm:prSet/>
      <dgm:spPr/>
      <dgm:t>
        <a:bodyPr/>
        <a:lstStyle/>
        <a:p>
          <a:pPr rtl="0"/>
          <a:r>
            <a:rPr lang="en-US" dirty="0" err="1" smtClean="0"/>
            <a:t>Pooja</a:t>
          </a:r>
          <a:r>
            <a:rPr lang="en-US" dirty="0" smtClean="0"/>
            <a:t> is one aspect of religious devotion.</a:t>
          </a:r>
          <a:endParaRPr lang="en-US" dirty="0"/>
        </a:p>
      </dgm:t>
    </dgm:pt>
    <dgm:pt modelId="{52A40FC9-006F-4DAB-94E3-C1AE5C0BFB78}" type="parTrans" cxnId="{B0CE1713-0248-4AF7-85FF-79B246C4D7EF}">
      <dgm:prSet/>
      <dgm:spPr/>
      <dgm:t>
        <a:bodyPr/>
        <a:lstStyle/>
        <a:p>
          <a:endParaRPr lang="en-US"/>
        </a:p>
      </dgm:t>
    </dgm:pt>
    <dgm:pt modelId="{ED26948E-B3E3-45A9-BF55-9F5D387DCCEA}" type="sibTrans" cxnId="{B0CE1713-0248-4AF7-85FF-79B246C4D7EF}">
      <dgm:prSet/>
      <dgm:spPr/>
      <dgm:t>
        <a:bodyPr/>
        <a:lstStyle/>
        <a:p>
          <a:endParaRPr lang="en-US"/>
        </a:p>
      </dgm:t>
    </dgm:pt>
    <dgm:pt modelId="{35AA228F-572B-4B12-8E68-C8B307496AC5}">
      <dgm:prSet/>
      <dgm:spPr/>
      <dgm:t>
        <a:bodyPr/>
        <a:lstStyle/>
        <a:p>
          <a:pPr rtl="0"/>
          <a:r>
            <a:rPr lang="en-US" dirty="0" smtClean="0"/>
            <a:t>Every religion including </a:t>
          </a:r>
          <a:r>
            <a:rPr lang="en-US" dirty="0" err="1" smtClean="0"/>
            <a:t>Jains</a:t>
          </a:r>
          <a:r>
            <a:rPr lang="en-US" dirty="0" smtClean="0"/>
            <a:t> have different ways to express devotion.</a:t>
          </a:r>
          <a:endParaRPr lang="en-US" dirty="0"/>
        </a:p>
      </dgm:t>
    </dgm:pt>
    <dgm:pt modelId="{9F17BC2C-C55B-4C03-9B12-2455A301EB61}" type="parTrans" cxnId="{31347755-6704-430C-8D96-E7BC326C6609}">
      <dgm:prSet/>
      <dgm:spPr/>
      <dgm:t>
        <a:bodyPr/>
        <a:lstStyle/>
        <a:p>
          <a:endParaRPr lang="en-US"/>
        </a:p>
      </dgm:t>
    </dgm:pt>
    <dgm:pt modelId="{F8B058C2-AD3D-4E23-BB30-CA58FE0E55EA}" type="sibTrans" cxnId="{31347755-6704-430C-8D96-E7BC326C6609}">
      <dgm:prSet/>
      <dgm:spPr/>
      <dgm:t>
        <a:bodyPr/>
        <a:lstStyle/>
        <a:p>
          <a:endParaRPr lang="en-US"/>
        </a:p>
      </dgm:t>
    </dgm:pt>
    <dgm:pt modelId="{94325DDB-3DD1-4EF5-957E-1527E2E74B90}">
      <dgm:prSet/>
      <dgm:spPr/>
      <dgm:t>
        <a:bodyPr/>
        <a:lstStyle/>
        <a:p>
          <a:pPr rtl="0"/>
          <a:r>
            <a:rPr lang="en-US" dirty="0" smtClean="0"/>
            <a:t>We perform </a:t>
          </a:r>
          <a:r>
            <a:rPr lang="en-US" dirty="0" err="1" smtClean="0"/>
            <a:t>pooja</a:t>
          </a:r>
          <a:r>
            <a:rPr lang="en-US" dirty="0" smtClean="0"/>
            <a:t> to remember and respect the qualities of liberated soul (</a:t>
          </a:r>
          <a:r>
            <a:rPr lang="en-US" dirty="0" err="1" smtClean="0"/>
            <a:t>Tirthankars</a:t>
          </a:r>
          <a:r>
            <a:rPr lang="en-US" dirty="0" smtClean="0"/>
            <a:t>) and </a:t>
          </a:r>
          <a:endParaRPr lang="en-US" dirty="0"/>
        </a:p>
      </dgm:t>
    </dgm:pt>
    <dgm:pt modelId="{45241435-DDE5-496A-BD1C-E2A77C368137}" type="parTrans" cxnId="{07C43B97-C70E-4D06-82B8-4C4548FF6CB3}">
      <dgm:prSet/>
      <dgm:spPr/>
      <dgm:t>
        <a:bodyPr/>
        <a:lstStyle/>
        <a:p>
          <a:endParaRPr lang="en-US"/>
        </a:p>
      </dgm:t>
    </dgm:pt>
    <dgm:pt modelId="{ACF30B45-57D9-4A62-AFF3-28D04725A246}" type="sibTrans" cxnId="{07C43B97-C70E-4D06-82B8-4C4548FF6CB3}">
      <dgm:prSet/>
      <dgm:spPr/>
      <dgm:t>
        <a:bodyPr/>
        <a:lstStyle/>
        <a:p>
          <a:endParaRPr lang="en-US"/>
        </a:p>
      </dgm:t>
    </dgm:pt>
    <dgm:pt modelId="{65147CA9-8783-4D36-B161-98BD801F3195}">
      <dgm:prSet/>
      <dgm:spPr/>
      <dgm:t>
        <a:bodyPr/>
        <a:lstStyle/>
        <a:p>
          <a:pPr rtl="0"/>
          <a:r>
            <a:rPr lang="en-US" dirty="0" smtClean="0"/>
            <a:t>acknowledge that </a:t>
          </a:r>
          <a:r>
            <a:rPr lang="en-US" dirty="0" err="1" smtClean="0"/>
            <a:t>Tirthankars</a:t>
          </a:r>
          <a:r>
            <a:rPr lang="en-US" dirty="0" smtClean="0"/>
            <a:t> were people like us who followed the path of liberation to achieve Nirvana.</a:t>
          </a:r>
          <a:endParaRPr lang="en-US" dirty="0"/>
        </a:p>
      </dgm:t>
    </dgm:pt>
    <dgm:pt modelId="{639078C9-3666-4A0F-A87F-372AA695173F}" type="parTrans" cxnId="{6D7EC2C2-B487-494F-A991-B643CA8E9CEC}">
      <dgm:prSet/>
      <dgm:spPr/>
      <dgm:t>
        <a:bodyPr/>
        <a:lstStyle/>
        <a:p>
          <a:endParaRPr lang="en-US"/>
        </a:p>
      </dgm:t>
    </dgm:pt>
    <dgm:pt modelId="{47F5988B-1A4A-4086-BF40-9D06D64D4633}" type="sibTrans" cxnId="{6D7EC2C2-B487-494F-A991-B643CA8E9CEC}">
      <dgm:prSet/>
      <dgm:spPr/>
      <dgm:t>
        <a:bodyPr/>
        <a:lstStyle/>
        <a:p>
          <a:endParaRPr lang="en-US"/>
        </a:p>
      </dgm:t>
    </dgm:pt>
    <dgm:pt modelId="{3E0399EE-B524-4FC5-837A-684F692B919B}">
      <dgm:prSet/>
      <dgm:spPr/>
      <dgm:t>
        <a:bodyPr/>
        <a:lstStyle/>
        <a:p>
          <a:pPr rtl="0"/>
          <a:r>
            <a:rPr lang="en-US" dirty="0" smtClean="0"/>
            <a:t>We do not expect any material things in return, but wish to achieve the ability to follow the path of liberation.</a:t>
          </a:r>
          <a:endParaRPr lang="en-US" dirty="0"/>
        </a:p>
      </dgm:t>
    </dgm:pt>
    <dgm:pt modelId="{98905BF0-43EB-4BCC-9A90-B0A0674BD53F}" type="parTrans" cxnId="{5681531A-67EF-4871-9EA2-143C15CBBA63}">
      <dgm:prSet/>
      <dgm:spPr/>
      <dgm:t>
        <a:bodyPr/>
        <a:lstStyle/>
        <a:p>
          <a:endParaRPr lang="en-US"/>
        </a:p>
      </dgm:t>
    </dgm:pt>
    <dgm:pt modelId="{B63911C0-4114-47E9-BF86-E38AEDF2DCE0}" type="sibTrans" cxnId="{5681531A-67EF-4871-9EA2-143C15CBBA63}">
      <dgm:prSet/>
      <dgm:spPr/>
      <dgm:t>
        <a:bodyPr/>
        <a:lstStyle/>
        <a:p>
          <a:endParaRPr lang="en-US"/>
        </a:p>
      </dgm:t>
    </dgm:pt>
    <dgm:pt modelId="{844EA567-BE0F-4917-8B55-3A3ED36A8AD1}" type="pres">
      <dgm:prSet presAssocID="{52ED99EA-ACD9-4BDB-9F00-4214004D15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7E1CAE7-ED54-448D-A835-855962360BF4}" type="pres">
      <dgm:prSet presAssocID="{3F423588-D759-40D0-9531-079D2823F0A5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32660F-A0F7-4A16-A6A8-4C94C5B3B13E}" type="pres">
      <dgm:prSet presAssocID="{ED26948E-B3E3-45A9-BF55-9F5D387DCCEA}" presName="spacer" presStyleCnt="0"/>
      <dgm:spPr/>
    </dgm:pt>
    <dgm:pt modelId="{9FEB1ECF-BCA3-4CDF-AC3A-7B4BA651F81F}" type="pres">
      <dgm:prSet presAssocID="{35AA228F-572B-4B12-8E68-C8B307496AC5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637F26-255D-482C-9E4B-CCB7278233BA}" type="pres">
      <dgm:prSet presAssocID="{F8B058C2-AD3D-4E23-BB30-CA58FE0E55EA}" presName="spacer" presStyleCnt="0"/>
      <dgm:spPr/>
    </dgm:pt>
    <dgm:pt modelId="{DEB4EE1B-96AF-4786-8BF3-90CE37F89F0E}" type="pres">
      <dgm:prSet presAssocID="{94325DDB-3DD1-4EF5-957E-1527E2E74B9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D06A9F-D3E9-4FEB-A40B-E6F07A7513B3}" type="pres">
      <dgm:prSet presAssocID="{ACF30B45-57D9-4A62-AFF3-28D04725A246}" presName="spacer" presStyleCnt="0"/>
      <dgm:spPr/>
    </dgm:pt>
    <dgm:pt modelId="{33127B33-86EB-4779-9294-734A8CAAE81D}" type="pres">
      <dgm:prSet presAssocID="{65147CA9-8783-4D36-B161-98BD801F3195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9CDF59-CC54-415A-B730-1A3172BF9A99}" type="pres">
      <dgm:prSet presAssocID="{47F5988B-1A4A-4086-BF40-9D06D64D4633}" presName="spacer" presStyleCnt="0"/>
      <dgm:spPr/>
    </dgm:pt>
    <dgm:pt modelId="{2E7865B0-AFB7-441C-85D3-8719986EA96E}" type="pres">
      <dgm:prSet presAssocID="{3E0399EE-B524-4FC5-837A-684F692B919B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7EC2C2-B487-494F-A991-B643CA8E9CEC}" srcId="{52ED99EA-ACD9-4BDB-9F00-4214004D15C6}" destId="{65147CA9-8783-4D36-B161-98BD801F3195}" srcOrd="3" destOrd="0" parTransId="{639078C9-3666-4A0F-A87F-372AA695173F}" sibTransId="{47F5988B-1A4A-4086-BF40-9D06D64D4633}"/>
    <dgm:cxn modelId="{6BF13F42-078E-4683-91B0-01BFE15F4BC1}" type="presOf" srcId="{94325DDB-3DD1-4EF5-957E-1527E2E74B90}" destId="{DEB4EE1B-96AF-4786-8BF3-90CE37F89F0E}" srcOrd="0" destOrd="0" presId="urn:microsoft.com/office/officeart/2005/8/layout/vList2"/>
    <dgm:cxn modelId="{B0CE1713-0248-4AF7-85FF-79B246C4D7EF}" srcId="{52ED99EA-ACD9-4BDB-9F00-4214004D15C6}" destId="{3F423588-D759-40D0-9531-079D2823F0A5}" srcOrd="0" destOrd="0" parTransId="{52A40FC9-006F-4DAB-94E3-C1AE5C0BFB78}" sibTransId="{ED26948E-B3E3-45A9-BF55-9F5D387DCCEA}"/>
    <dgm:cxn modelId="{31347755-6704-430C-8D96-E7BC326C6609}" srcId="{52ED99EA-ACD9-4BDB-9F00-4214004D15C6}" destId="{35AA228F-572B-4B12-8E68-C8B307496AC5}" srcOrd="1" destOrd="0" parTransId="{9F17BC2C-C55B-4C03-9B12-2455A301EB61}" sibTransId="{F8B058C2-AD3D-4E23-BB30-CA58FE0E55EA}"/>
    <dgm:cxn modelId="{39C3632D-ACA0-49DC-B0A5-47322D3A2F21}" type="presOf" srcId="{65147CA9-8783-4D36-B161-98BD801F3195}" destId="{33127B33-86EB-4779-9294-734A8CAAE81D}" srcOrd="0" destOrd="0" presId="urn:microsoft.com/office/officeart/2005/8/layout/vList2"/>
    <dgm:cxn modelId="{07C43B97-C70E-4D06-82B8-4C4548FF6CB3}" srcId="{52ED99EA-ACD9-4BDB-9F00-4214004D15C6}" destId="{94325DDB-3DD1-4EF5-957E-1527E2E74B90}" srcOrd="2" destOrd="0" parTransId="{45241435-DDE5-496A-BD1C-E2A77C368137}" sibTransId="{ACF30B45-57D9-4A62-AFF3-28D04725A246}"/>
    <dgm:cxn modelId="{ABA9565F-F85F-40E6-85D0-98F36206689D}" type="presOf" srcId="{52ED99EA-ACD9-4BDB-9F00-4214004D15C6}" destId="{844EA567-BE0F-4917-8B55-3A3ED36A8AD1}" srcOrd="0" destOrd="0" presId="urn:microsoft.com/office/officeart/2005/8/layout/vList2"/>
    <dgm:cxn modelId="{5681531A-67EF-4871-9EA2-143C15CBBA63}" srcId="{52ED99EA-ACD9-4BDB-9F00-4214004D15C6}" destId="{3E0399EE-B524-4FC5-837A-684F692B919B}" srcOrd="4" destOrd="0" parTransId="{98905BF0-43EB-4BCC-9A90-B0A0674BD53F}" sibTransId="{B63911C0-4114-47E9-BF86-E38AEDF2DCE0}"/>
    <dgm:cxn modelId="{E150E8CA-7C3E-4260-9B39-32F3354A3D49}" type="presOf" srcId="{3E0399EE-B524-4FC5-837A-684F692B919B}" destId="{2E7865B0-AFB7-441C-85D3-8719986EA96E}" srcOrd="0" destOrd="0" presId="urn:microsoft.com/office/officeart/2005/8/layout/vList2"/>
    <dgm:cxn modelId="{CAC8783B-70BD-48A7-8D9A-E731C7D778F2}" type="presOf" srcId="{35AA228F-572B-4B12-8E68-C8B307496AC5}" destId="{9FEB1ECF-BCA3-4CDF-AC3A-7B4BA651F81F}" srcOrd="0" destOrd="0" presId="urn:microsoft.com/office/officeart/2005/8/layout/vList2"/>
    <dgm:cxn modelId="{B7420EBE-DC05-4941-A383-2ADFA68222A3}" type="presOf" srcId="{3F423588-D759-40D0-9531-079D2823F0A5}" destId="{C7E1CAE7-ED54-448D-A835-855962360BF4}" srcOrd="0" destOrd="0" presId="urn:microsoft.com/office/officeart/2005/8/layout/vList2"/>
    <dgm:cxn modelId="{C6BC77C5-2C2C-434C-A988-3DB7926038E6}" type="presParOf" srcId="{844EA567-BE0F-4917-8B55-3A3ED36A8AD1}" destId="{C7E1CAE7-ED54-448D-A835-855962360BF4}" srcOrd="0" destOrd="0" presId="urn:microsoft.com/office/officeart/2005/8/layout/vList2"/>
    <dgm:cxn modelId="{C60F939B-02F9-4459-ABE2-86A97CF260FC}" type="presParOf" srcId="{844EA567-BE0F-4917-8B55-3A3ED36A8AD1}" destId="{9F32660F-A0F7-4A16-A6A8-4C94C5B3B13E}" srcOrd="1" destOrd="0" presId="urn:microsoft.com/office/officeart/2005/8/layout/vList2"/>
    <dgm:cxn modelId="{5ECB0893-5765-4F90-AF33-9E763AF6BAEE}" type="presParOf" srcId="{844EA567-BE0F-4917-8B55-3A3ED36A8AD1}" destId="{9FEB1ECF-BCA3-4CDF-AC3A-7B4BA651F81F}" srcOrd="2" destOrd="0" presId="urn:microsoft.com/office/officeart/2005/8/layout/vList2"/>
    <dgm:cxn modelId="{3527DE21-A11F-4A32-84A0-4C5FFCB68DDD}" type="presParOf" srcId="{844EA567-BE0F-4917-8B55-3A3ED36A8AD1}" destId="{1F637F26-255D-482C-9E4B-CCB7278233BA}" srcOrd="3" destOrd="0" presId="urn:microsoft.com/office/officeart/2005/8/layout/vList2"/>
    <dgm:cxn modelId="{FAF8CE4D-A2A9-487B-8193-586F40BA5E8D}" type="presParOf" srcId="{844EA567-BE0F-4917-8B55-3A3ED36A8AD1}" destId="{DEB4EE1B-96AF-4786-8BF3-90CE37F89F0E}" srcOrd="4" destOrd="0" presId="urn:microsoft.com/office/officeart/2005/8/layout/vList2"/>
    <dgm:cxn modelId="{4B2C86C0-179D-48CD-921B-3ACA92F183FD}" type="presParOf" srcId="{844EA567-BE0F-4917-8B55-3A3ED36A8AD1}" destId="{2FD06A9F-D3E9-4FEB-A40B-E6F07A7513B3}" srcOrd="5" destOrd="0" presId="urn:microsoft.com/office/officeart/2005/8/layout/vList2"/>
    <dgm:cxn modelId="{D1F83280-5C83-486E-968F-3D8D47512ED7}" type="presParOf" srcId="{844EA567-BE0F-4917-8B55-3A3ED36A8AD1}" destId="{33127B33-86EB-4779-9294-734A8CAAE81D}" srcOrd="6" destOrd="0" presId="urn:microsoft.com/office/officeart/2005/8/layout/vList2"/>
    <dgm:cxn modelId="{4E50CAE2-62B4-40AF-8355-12EFCD1D69CE}" type="presParOf" srcId="{844EA567-BE0F-4917-8B55-3A3ED36A8AD1}" destId="{BE9CDF59-CC54-415A-B730-1A3172BF9A99}" srcOrd="7" destOrd="0" presId="urn:microsoft.com/office/officeart/2005/8/layout/vList2"/>
    <dgm:cxn modelId="{D85C4CD5-689B-4CA5-AAC7-F101F4C8683C}" type="presParOf" srcId="{844EA567-BE0F-4917-8B55-3A3ED36A8AD1}" destId="{2E7865B0-AFB7-441C-85D3-8719986EA96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5DF214-BB5B-4127-BA1A-C8196CF55014}" type="doc">
      <dgm:prSet loTypeId="urn:microsoft.com/office/officeart/2005/8/layout/vList5" loCatId="list" qsTypeId="urn:microsoft.com/office/officeart/2005/8/quickstyle/3d5" qsCatId="3D" csTypeId="urn:microsoft.com/office/officeart/2005/8/colors/accent2_3" csCatId="accent2"/>
      <dgm:spPr/>
      <dgm:t>
        <a:bodyPr/>
        <a:lstStyle/>
        <a:p>
          <a:endParaRPr lang="en-US"/>
        </a:p>
      </dgm:t>
    </dgm:pt>
    <dgm:pt modelId="{47FD66A4-1BE7-4AAA-8F3E-AE1138B269C3}">
      <dgm:prSet/>
      <dgm:spPr/>
      <dgm:t>
        <a:bodyPr/>
        <a:lstStyle/>
        <a:p>
          <a:pPr rtl="0"/>
          <a:r>
            <a:rPr lang="en-US" dirty="0" smtClean="0"/>
            <a:t>Preparations for </a:t>
          </a:r>
          <a:r>
            <a:rPr lang="en-US" dirty="0" err="1" smtClean="0"/>
            <a:t>pooja</a:t>
          </a:r>
          <a:r>
            <a:rPr lang="en-US" dirty="0" smtClean="0"/>
            <a:t>: </a:t>
          </a:r>
          <a:endParaRPr lang="en-US" dirty="0"/>
        </a:p>
      </dgm:t>
    </dgm:pt>
    <dgm:pt modelId="{4DCA3A2C-8AAF-4660-A483-988BA16CB3B1}" type="parTrans" cxnId="{D6C097EF-E815-4771-A44E-96A7EAF196D0}">
      <dgm:prSet/>
      <dgm:spPr/>
      <dgm:t>
        <a:bodyPr/>
        <a:lstStyle/>
        <a:p>
          <a:endParaRPr lang="en-US"/>
        </a:p>
      </dgm:t>
    </dgm:pt>
    <dgm:pt modelId="{D94A7850-7C4E-4DEE-BCF6-38335CAB800F}" type="sibTrans" cxnId="{D6C097EF-E815-4771-A44E-96A7EAF196D0}">
      <dgm:prSet/>
      <dgm:spPr/>
      <dgm:t>
        <a:bodyPr/>
        <a:lstStyle/>
        <a:p>
          <a:endParaRPr lang="en-US"/>
        </a:p>
      </dgm:t>
    </dgm:pt>
    <dgm:pt modelId="{C18C5D8D-6DE4-41B6-8E4E-EF9B94BCDF17}">
      <dgm:prSet/>
      <dgm:spPr/>
      <dgm:t>
        <a:bodyPr/>
        <a:lstStyle/>
        <a:p>
          <a:pPr rtl="0"/>
          <a:r>
            <a:rPr lang="en-US" dirty="0" smtClean="0"/>
            <a:t>Shower and get ready.</a:t>
          </a:r>
          <a:endParaRPr lang="en-US" dirty="0"/>
        </a:p>
      </dgm:t>
    </dgm:pt>
    <dgm:pt modelId="{AA15566C-1F49-4E99-9C0D-2391D0CD50F2}" type="parTrans" cxnId="{615A2677-6EA0-4CFD-955B-AE71DA78A363}">
      <dgm:prSet/>
      <dgm:spPr/>
      <dgm:t>
        <a:bodyPr/>
        <a:lstStyle/>
        <a:p>
          <a:endParaRPr lang="en-US"/>
        </a:p>
      </dgm:t>
    </dgm:pt>
    <dgm:pt modelId="{50E04F59-A5FB-44FB-A8E7-DAFB1ACD4CBB}" type="sibTrans" cxnId="{615A2677-6EA0-4CFD-955B-AE71DA78A363}">
      <dgm:prSet/>
      <dgm:spPr/>
      <dgm:t>
        <a:bodyPr/>
        <a:lstStyle/>
        <a:p>
          <a:endParaRPr lang="en-US"/>
        </a:p>
      </dgm:t>
    </dgm:pt>
    <dgm:pt modelId="{52DA4AA7-F49F-4B1C-A9FB-E7842AE172AC}">
      <dgm:prSet/>
      <dgm:spPr/>
      <dgm:t>
        <a:bodyPr/>
        <a:lstStyle/>
        <a:p>
          <a:pPr rtl="0"/>
          <a:r>
            <a:rPr lang="en-US" dirty="0" smtClean="0"/>
            <a:t>Put on the clean clothes.</a:t>
          </a:r>
          <a:endParaRPr lang="en-US" dirty="0"/>
        </a:p>
      </dgm:t>
    </dgm:pt>
    <dgm:pt modelId="{8DEFCEAA-ABC3-41CD-914E-6751FAC6B7B3}" type="parTrans" cxnId="{39A305BC-A76D-469B-B26C-E3FD395ACE8F}">
      <dgm:prSet/>
      <dgm:spPr/>
      <dgm:t>
        <a:bodyPr/>
        <a:lstStyle/>
        <a:p>
          <a:endParaRPr lang="en-US"/>
        </a:p>
      </dgm:t>
    </dgm:pt>
    <dgm:pt modelId="{9B28E961-4ADA-445C-8E4A-52B29BB0DF36}" type="sibTrans" cxnId="{39A305BC-A76D-469B-B26C-E3FD395ACE8F}">
      <dgm:prSet/>
      <dgm:spPr/>
      <dgm:t>
        <a:bodyPr/>
        <a:lstStyle/>
        <a:p>
          <a:endParaRPr lang="en-US"/>
        </a:p>
      </dgm:t>
    </dgm:pt>
    <dgm:pt modelId="{3A214F5F-67B5-4C55-9EDB-9202492B77D5}">
      <dgm:prSet/>
      <dgm:spPr/>
      <dgm:t>
        <a:bodyPr/>
        <a:lstStyle/>
        <a:p>
          <a:pPr rtl="0"/>
          <a:r>
            <a:rPr lang="en-US" dirty="0" smtClean="0"/>
            <a:t>Prepare for needed utensils and  eight auspicious  </a:t>
          </a:r>
          <a:r>
            <a:rPr lang="en-US" dirty="0" err="1" smtClean="0"/>
            <a:t>dravyas</a:t>
          </a:r>
          <a:r>
            <a:rPr lang="en-US" dirty="0" smtClean="0"/>
            <a:t>.</a:t>
          </a:r>
          <a:endParaRPr lang="en-US" dirty="0"/>
        </a:p>
      </dgm:t>
    </dgm:pt>
    <dgm:pt modelId="{B0EBEDA0-01ED-4813-AE57-8894396B9F6D}" type="parTrans" cxnId="{9786EECB-2D78-400E-9C99-4B5F7189770E}">
      <dgm:prSet/>
      <dgm:spPr/>
      <dgm:t>
        <a:bodyPr/>
        <a:lstStyle/>
        <a:p>
          <a:endParaRPr lang="en-US"/>
        </a:p>
      </dgm:t>
    </dgm:pt>
    <dgm:pt modelId="{1AC34F5F-7D08-407C-B65A-3B5C1FF6D35A}" type="sibTrans" cxnId="{9786EECB-2D78-400E-9C99-4B5F7189770E}">
      <dgm:prSet/>
      <dgm:spPr/>
      <dgm:t>
        <a:bodyPr/>
        <a:lstStyle/>
        <a:p>
          <a:endParaRPr lang="en-US"/>
        </a:p>
      </dgm:t>
    </dgm:pt>
    <dgm:pt modelId="{691C5DAE-50F9-4192-8CB7-773378954C09}">
      <dgm:prSet/>
      <dgm:spPr/>
      <dgm:t>
        <a:bodyPr/>
        <a:lstStyle/>
        <a:p>
          <a:pPr rtl="0"/>
          <a:r>
            <a:rPr lang="en-US" dirty="0" smtClean="0"/>
            <a:t>These activities direct our mind and body towards auspicious deeds.</a:t>
          </a:r>
          <a:endParaRPr lang="en-US" dirty="0"/>
        </a:p>
      </dgm:t>
    </dgm:pt>
    <dgm:pt modelId="{AB02F6F9-F441-47D5-A370-43ADEF2F213C}" type="parTrans" cxnId="{943353B0-6467-4CF0-B14F-89AEAB41F54B}">
      <dgm:prSet/>
      <dgm:spPr/>
      <dgm:t>
        <a:bodyPr/>
        <a:lstStyle/>
        <a:p>
          <a:endParaRPr lang="en-US"/>
        </a:p>
      </dgm:t>
    </dgm:pt>
    <dgm:pt modelId="{4332AC62-5D11-4B67-9FAF-4D939E6FE2E0}" type="sibTrans" cxnId="{943353B0-6467-4CF0-B14F-89AEAB41F54B}">
      <dgm:prSet/>
      <dgm:spPr/>
      <dgm:t>
        <a:bodyPr/>
        <a:lstStyle/>
        <a:p>
          <a:endParaRPr lang="en-US"/>
        </a:p>
      </dgm:t>
    </dgm:pt>
    <dgm:pt modelId="{AA8AA97B-0740-49FC-B0E7-9B60C866FB0E}" type="pres">
      <dgm:prSet presAssocID="{E65DF214-BB5B-4127-BA1A-C8196CF5501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CFEA36-7887-4585-B176-BEC915C18792}" type="pres">
      <dgm:prSet presAssocID="{47FD66A4-1BE7-4AAA-8F3E-AE1138B269C3}" presName="linNode" presStyleCnt="0"/>
      <dgm:spPr/>
    </dgm:pt>
    <dgm:pt modelId="{12D5A214-03CA-4137-A0A1-3DEE6EE218B5}" type="pres">
      <dgm:prSet presAssocID="{47FD66A4-1BE7-4AAA-8F3E-AE1138B269C3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03098E-3B8C-4DDE-8447-9CBCEBCC9591}" type="pres">
      <dgm:prSet presAssocID="{47FD66A4-1BE7-4AAA-8F3E-AE1138B269C3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3353B0-6467-4CF0-B14F-89AEAB41F54B}" srcId="{47FD66A4-1BE7-4AAA-8F3E-AE1138B269C3}" destId="{691C5DAE-50F9-4192-8CB7-773378954C09}" srcOrd="3" destOrd="0" parTransId="{AB02F6F9-F441-47D5-A370-43ADEF2F213C}" sibTransId="{4332AC62-5D11-4B67-9FAF-4D939E6FE2E0}"/>
    <dgm:cxn modelId="{F89A6A2D-41EA-4D5E-B57A-281510CAD469}" type="presOf" srcId="{691C5DAE-50F9-4192-8CB7-773378954C09}" destId="{1503098E-3B8C-4DDE-8447-9CBCEBCC9591}" srcOrd="0" destOrd="3" presId="urn:microsoft.com/office/officeart/2005/8/layout/vList5"/>
    <dgm:cxn modelId="{FB95A470-342C-4700-8604-B1FBC2AE1AD8}" type="presOf" srcId="{3A214F5F-67B5-4C55-9EDB-9202492B77D5}" destId="{1503098E-3B8C-4DDE-8447-9CBCEBCC9591}" srcOrd="0" destOrd="2" presId="urn:microsoft.com/office/officeart/2005/8/layout/vList5"/>
    <dgm:cxn modelId="{97FAE323-A621-442D-AD0E-DC94B634AF9F}" type="presOf" srcId="{47FD66A4-1BE7-4AAA-8F3E-AE1138B269C3}" destId="{12D5A214-03CA-4137-A0A1-3DEE6EE218B5}" srcOrd="0" destOrd="0" presId="urn:microsoft.com/office/officeart/2005/8/layout/vList5"/>
    <dgm:cxn modelId="{615A2677-6EA0-4CFD-955B-AE71DA78A363}" srcId="{47FD66A4-1BE7-4AAA-8F3E-AE1138B269C3}" destId="{C18C5D8D-6DE4-41B6-8E4E-EF9B94BCDF17}" srcOrd="0" destOrd="0" parTransId="{AA15566C-1F49-4E99-9C0D-2391D0CD50F2}" sibTransId="{50E04F59-A5FB-44FB-A8E7-DAFB1ACD4CBB}"/>
    <dgm:cxn modelId="{D6C097EF-E815-4771-A44E-96A7EAF196D0}" srcId="{E65DF214-BB5B-4127-BA1A-C8196CF55014}" destId="{47FD66A4-1BE7-4AAA-8F3E-AE1138B269C3}" srcOrd="0" destOrd="0" parTransId="{4DCA3A2C-8AAF-4660-A483-988BA16CB3B1}" sibTransId="{D94A7850-7C4E-4DEE-BCF6-38335CAB800F}"/>
    <dgm:cxn modelId="{DBA6C07D-FF23-472E-A942-31581AC73DCD}" type="presOf" srcId="{C18C5D8D-6DE4-41B6-8E4E-EF9B94BCDF17}" destId="{1503098E-3B8C-4DDE-8447-9CBCEBCC9591}" srcOrd="0" destOrd="0" presId="urn:microsoft.com/office/officeart/2005/8/layout/vList5"/>
    <dgm:cxn modelId="{39A305BC-A76D-469B-B26C-E3FD395ACE8F}" srcId="{47FD66A4-1BE7-4AAA-8F3E-AE1138B269C3}" destId="{52DA4AA7-F49F-4B1C-A9FB-E7842AE172AC}" srcOrd="1" destOrd="0" parTransId="{8DEFCEAA-ABC3-41CD-914E-6751FAC6B7B3}" sibTransId="{9B28E961-4ADA-445C-8E4A-52B29BB0DF36}"/>
    <dgm:cxn modelId="{9786EECB-2D78-400E-9C99-4B5F7189770E}" srcId="{47FD66A4-1BE7-4AAA-8F3E-AE1138B269C3}" destId="{3A214F5F-67B5-4C55-9EDB-9202492B77D5}" srcOrd="2" destOrd="0" parTransId="{B0EBEDA0-01ED-4813-AE57-8894396B9F6D}" sibTransId="{1AC34F5F-7D08-407C-B65A-3B5C1FF6D35A}"/>
    <dgm:cxn modelId="{A80B842A-F70C-4AC3-ADCE-D2256D1080C6}" type="presOf" srcId="{52DA4AA7-F49F-4B1C-A9FB-E7842AE172AC}" destId="{1503098E-3B8C-4DDE-8447-9CBCEBCC9591}" srcOrd="0" destOrd="1" presId="urn:microsoft.com/office/officeart/2005/8/layout/vList5"/>
    <dgm:cxn modelId="{21A59405-ABD1-457B-BF73-4B98642D13B5}" type="presOf" srcId="{E65DF214-BB5B-4127-BA1A-C8196CF55014}" destId="{AA8AA97B-0740-49FC-B0E7-9B60C866FB0E}" srcOrd="0" destOrd="0" presId="urn:microsoft.com/office/officeart/2005/8/layout/vList5"/>
    <dgm:cxn modelId="{F8202556-2AB5-4D85-B51C-263AEAF09A5C}" type="presParOf" srcId="{AA8AA97B-0740-49FC-B0E7-9B60C866FB0E}" destId="{85CFEA36-7887-4585-B176-BEC915C18792}" srcOrd="0" destOrd="0" presId="urn:microsoft.com/office/officeart/2005/8/layout/vList5"/>
    <dgm:cxn modelId="{48BCE05E-09F8-416C-8599-E15575728F3D}" type="presParOf" srcId="{85CFEA36-7887-4585-B176-BEC915C18792}" destId="{12D5A214-03CA-4137-A0A1-3DEE6EE218B5}" srcOrd="0" destOrd="0" presId="urn:microsoft.com/office/officeart/2005/8/layout/vList5"/>
    <dgm:cxn modelId="{BE7D2527-0A3E-4DAB-9A52-591D7EDB245B}" type="presParOf" srcId="{85CFEA36-7887-4585-B176-BEC915C18792}" destId="{1503098E-3B8C-4DDE-8447-9CBCEBCC959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CE3E49-2D3F-4D95-8E85-D3F9C2A4B998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ABD8D2-5345-4325-90F2-9E8D2F66052D}">
      <dgm:prSet/>
      <dgm:spPr/>
      <dgm:t>
        <a:bodyPr/>
        <a:lstStyle/>
        <a:p>
          <a:pPr rtl="0"/>
          <a:r>
            <a:rPr lang="en-US" dirty="0" smtClean="0"/>
            <a:t>1. </a:t>
          </a:r>
          <a:r>
            <a:rPr lang="en-US" dirty="0" err="1" smtClean="0"/>
            <a:t>Annointation</a:t>
          </a:r>
          <a:r>
            <a:rPr lang="en-US" dirty="0" smtClean="0"/>
            <a:t> -</a:t>
          </a:r>
          <a:r>
            <a:rPr lang="en-US" dirty="0" err="1" smtClean="0"/>
            <a:t>Abhishek</a:t>
          </a:r>
          <a:r>
            <a:rPr lang="en-US" dirty="0" smtClean="0"/>
            <a:t> – We pour pure</a:t>
          </a:r>
          <a:endParaRPr lang="en-US" dirty="0"/>
        </a:p>
      </dgm:t>
    </dgm:pt>
    <dgm:pt modelId="{98F9E54D-1D13-4000-9742-4F671A2F1011}" type="parTrans" cxnId="{799F8058-F095-4CBB-9A91-AF01C7458B3A}">
      <dgm:prSet/>
      <dgm:spPr/>
      <dgm:t>
        <a:bodyPr/>
        <a:lstStyle/>
        <a:p>
          <a:endParaRPr lang="en-US"/>
        </a:p>
      </dgm:t>
    </dgm:pt>
    <dgm:pt modelId="{0B37F39F-A29C-4A4C-9004-0929740637E9}" type="sibTrans" cxnId="{799F8058-F095-4CBB-9A91-AF01C7458B3A}">
      <dgm:prSet/>
      <dgm:spPr/>
      <dgm:t>
        <a:bodyPr/>
        <a:lstStyle/>
        <a:p>
          <a:endParaRPr lang="en-US"/>
        </a:p>
      </dgm:t>
    </dgm:pt>
    <dgm:pt modelId="{006D09E5-0B42-47CD-B48F-DBCFFBADE9CF}">
      <dgm:prSet/>
      <dgm:spPr/>
      <dgm:t>
        <a:bodyPr/>
        <a:lstStyle/>
        <a:p>
          <a:pPr rtl="0"/>
          <a:r>
            <a:rPr lang="en-US" dirty="0" smtClean="0"/>
            <a:t>      water over the statue and then dry the</a:t>
          </a:r>
          <a:endParaRPr lang="en-US" dirty="0"/>
        </a:p>
      </dgm:t>
    </dgm:pt>
    <dgm:pt modelId="{694B9893-8508-4FB4-85EE-BE93299F7AF4}" type="parTrans" cxnId="{C7FFA79C-8D68-4285-980C-FE5F8611186A}">
      <dgm:prSet/>
      <dgm:spPr/>
      <dgm:t>
        <a:bodyPr/>
        <a:lstStyle/>
        <a:p>
          <a:endParaRPr lang="en-US"/>
        </a:p>
      </dgm:t>
    </dgm:pt>
    <dgm:pt modelId="{F8AF2D61-A9FA-409D-937B-1002CBBA1A81}" type="sibTrans" cxnId="{C7FFA79C-8D68-4285-980C-FE5F8611186A}">
      <dgm:prSet/>
      <dgm:spPr/>
      <dgm:t>
        <a:bodyPr/>
        <a:lstStyle/>
        <a:p>
          <a:endParaRPr lang="en-US"/>
        </a:p>
      </dgm:t>
    </dgm:pt>
    <dgm:pt modelId="{ACC9327D-4DA7-482D-A2C7-00498EA54480}">
      <dgm:prSet/>
      <dgm:spPr/>
      <dgm:t>
        <a:bodyPr/>
        <a:lstStyle/>
        <a:p>
          <a:pPr rtl="0"/>
          <a:r>
            <a:rPr lang="en-US" dirty="0" smtClean="0"/>
            <a:t>       statue with clean cloth. </a:t>
          </a:r>
          <a:endParaRPr lang="en-US" dirty="0"/>
        </a:p>
      </dgm:t>
    </dgm:pt>
    <dgm:pt modelId="{2B653550-CD0B-464E-8F39-B43CC9E61E2F}" type="parTrans" cxnId="{B90614D9-4532-4E86-BED5-A80EE5481031}">
      <dgm:prSet/>
      <dgm:spPr/>
      <dgm:t>
        <a:bodyPr/>
        <a:lstStyle/>
        <a:p>
          <a:endParaRPr lang="en-US"/>
        </a:p>
      </dgm:t>
    </dgm:pt>
    <dgm:pt modelId="{DC7031B1-D483-48BF-9C35-7CC5CFAB9BA8}" type="sibTrans" cxnId="{B90614D9-4532-4E86-BED5-A80EE5481031}">
      <dgm:prSet/>
      <dgm:spPr/>
      <dgm:t>
        <a:bodyPr/>
        <a:lstStyle/>
        <a:p>
          <a:endParaRPr lang="en-US"/>
        </a:p>
      </dgm:t>
    </dgm:pt>
    <dgm:pt modelId="{18AE756A-889E-4283-A821-512DE27D77D1}">
      <dgm:prSet/>
      <dgm:spPr/>
      <dgm:t>
        <a:bodyPr/>
        <a:lstStyle/>
        <a:p>
          <a:pPr rtl="0"/>
          <a:r>
            <a:rPr lang="en-US" dirty="0" smtClean="0"/>
            <a:t>2.  Sing the value of Pooja and </a:t>
          </a:r>
          <a:r>
            <a:rPr lang="en-US" dirty="0" err="1" smtClean="0"/>
            <a:t>Namokar</a:t>
          </a:r>
          <a:r>
            <a:rPr lang="en-US" dirty="0" smtClean="0"/>
            <a:t>  Mantra</a:t>
          </a:r>
          <a:endParaRPr lang="en-US" dirty="0"/>
        </a:p>
      </dgm:t>
    </dgm:pt>
    <dgm:pt modelId="{8CCC78FD-E7F3-4DC5-99C8-94945AB8F2B6}" type="parTrans" cxnId="{7262D969-057F-4085-A988-A3DFEDF40CCC}">
      <dgm:prSet/>
      <dgm:spPr/>
      <dgm:t>
        <a:bodyPr/>
        <a:lstStyle/>
        <a:p>
          <a:endParaRPr lang="en-US"/>
        </a:p>
      </dgm:t>
    </dgm:pt>
    <dgm:pt modelId="{FE625A35-F5AE-4482-9E79-8282DFAA7B37}" type="sibTrans" cxnId="{7262D969-057F-4085-A988-A3DFEDF40CCC}">
      <dgm:prSet/>
      <dgm:spPr/>
      <dgm:t>
        <a:bodyPr/>
        <a:lstStyle/>
        <a:p>
          <a:endParaRPr lang="en-US"/>
        </a:p>
      </dgm:t>
    </dgm:pt>
    <dgm:pt modelId="{F7EA505F-AE49-4040-A9FE-22802B0B20C8}">
      <dgm:prSet/>
      <dgm:spPr/>
      <dgm:t>
        <a:bodyPr/>
        <a:lstStyle/>
        <a:p>
          <a:pPr rtl="0"/>
          <a:r>
            <a:rPr lang="en-US" dirty="0" smtClean="0"/>
            <a:t>3.  Remembering 24 </a:t>
          </a:r>
          <a:r>
            <a:rPr lang="en-US" dirty="0" err="1" smtClean="0"/>
            <a:t>tirthankers.-Swasti</a:t>
          </a:r>
          <a:endParaRPr lang="en-US" dirty="0"/>
        </a:p>
      </dgm:t>
    </dgm:pt>
    <dgm:pt modelId="{CF02B102-D5CB-4FB6-AE19-EEE0C5850282}" type="parTrans" cxnId="{715C4E44-F8CC-41DF-B982-5342A5744C1F}">
      <dgm:prSet/>
      <dgm:spPr/>
      <dgm:t>
        <a:bodyPr/>
        <a:lstStyle/>
        <a:p>
          <a:endParaRPr lang="en-US"/>
        </a:p>
      </dgm:t>
    </dgm:pt>
    <dgm:pt modelId="{BE1CB840-22C2-4672-AE8C-BFF77BCEC0E1}" type="sibTrans" cxnId="{715C4E44-F8CC-41DF-B982-5342A5744C1F}">
      <dgm:prSet/>
      <dgm:spPr/>
      <dgm:t>
        <a:bodyPr/>
        <a:lstStyle/>
        <a:p>
          <a:endParaRPr lang="en-US"/>
        </a:p>
      </dgm:t>
    </dgm:pt>
    <dgm:pt modelId="{8464EB06-1CC8-4572-BC93-F68E9D9496AF}">
      <dgm:prSet/>
      <dgm:spPr/>
      <dgm:t>
        <a:bodyPr/>
        <a:lstStyle/>
        <a:p>
          <a:pPr rtl="0"/>
          <a:r>
            <a:rPr lang="en-US" dirty="0" smtClean="0"/>
            <a:t>4.  Invocation:</a:t>
          </a:r>
          <a:endParaRPr lang="en-US" dirty="0"/>
        </a:p>
      </dgm:t>
    </dgm:pt>
    <dgm:pt modelId="{84EA7239-7C5F-4B58-90B8-E4D61A0C6489}" type="parTrans" cxnId="{9E5FE59C-2122-415D-9F69-21E763C52A3B}">
      <dgm:prSet/>
      <dgm:spPr/>
      <dgm:t>
        <a:bodyPr/>
        <a:lstStyle/>
        <a:p>
          <a:endParaRPr lang="en-US"/>
        </a:p>
      </dgm:t>
    </dgm:pt>
    <dgm:pt modelId="{22D712DF-A271-4D3B-8E09-1B3448FD6901}" type="sibTrans" cxnId="{9E5FE59C-2122-415D-9F69-21E763C52A3B}">
      <dgm:prSet/>
      <dgm:spPr/>
      <dgm:t>
        <a:bodyPr/>
        <a:lstStyle/>
        <a:p>
          <a:endParaRPr lang="en-US"/>
        </a:p>
      </dgm:t>
    </dgm:pt>
    <dgm:pt modelId="{7136F6B3-0DC9-4486-BCDC-A45873435345}">
      <dgm:prSet/>
      <dgm:spPr/>
      <dgm:t>
        <a:bodyPr/>
        <a:lstStyle/>
        <a:p>
          <a:pPr rtl="0"/>
          <a:r>
            <a:rPr lang="en-US" dirty="0" smtClean="0"/>
            <a:t>       - feeling the presence of God with me</a:t>
          </a:r>
          <a:endParaRPr lang="en-US" dirty="0"/>
        </a:p>
      </dgm:t>
    </dgm:pt>
    <dgm:pt modelId="{B9E17EBC-EDD3-4362-B214-BB666451AB99}" type="parTrans" cxnId="{3B0EA87B-A380-4E74-BFED-D77CD6242AB4}">
      <dgm:prSet/>
      <dgm:spPr/>
      <dgm:t>
        <a:bodyPr/>
        <a:lstStyle/>
        <a:p>
          <a:endParaRPr lang="en-US"/>
        </a:p>
      </dgm:t>
    </dgm:pt>
    <dgm:pt modelId="{8B21D975-54B4-477D-98AA-A07C7A51AEB8}" type="sibTrans" cxnId="{3B0EA87B-A380-4E74-BFED-D77CD6242AB4}">
      <dgm:prSet/>
      <dgm:spPr/>
      <dgm:t>
        <a:bodyPr/>
        <a:lstStyle/>
        <a:p>
          <a:endParaRPr lang="en-US"/>
        </a:p>
      </dgm:t>
    </dgm:pt>
    <dgm:pt modelId="{759C211D-3424-4969-8979-027C099DEAD0}">
      <dgm:prSet/>
      <dgm:spPr/>
      <dgm:t>
        <a:bodyPr/>
        <a:lstStyle/>
        <a:p>
          <a:pPr rtl="0"/>
          <a:r>
            <a:rPr lang="en-US" dirty="0" smtClean="0"/>
            <a:t>        - feeling the presence of God in my heart</a:t>
          </a:r>
          <a:endParaRPr lang="en-US" dirty="0"/>
        </a:p>
      </dgm:t>
    </dgm:pt>
    <dgm:pt modelId="{0D1D75D6-7C1D-42DC-87AE-7C4069EEBDD5}" type="parTrans" cxnId="{774D095F-80AA-46C7-AE9D-9293F3947254}">
      <dgm:prSet/>
      <dgm:spPr/>
      <dgm:t>
        <a:bodyPr/>
        <a:lstStyle/>
        <a:p>
          <a:endParaRPr lang="en-US"/>
        </a:p>
      </dgm:t>
    </dgm:pt>
    <dgm:pt modelId="{56673B83-3185-4EC6-802B-C38216CE4042}" type="sibTrans" cxnId="{774D095F-80AA-46C7-AE9D-9293F3947254}">
      <dgm:prSet/>
      <dgm:spPr/>
      <dgm:t>
        <a:bodyPr/>
        <a:lstStyle/>
        <a:p>
          <a:endParaRPr lang="en-US"/>
        </a:p>
      </dgm:t>
    </dgm:pt>
    <dgm:pt modelId="{2E09F0E2-51AB-4B51-B9A0-65CF50142CD5}">
      <dgm:prSet/>
      <dgm:spPr/>
      <dgm:t>
        <a:bodyPr/>
        <a:lstStyle/>
        <a:p>
          <a:pPr rtl="0"/>
          <a:r>
            <a:rPr lang="en-US" dirty="0" smtClean="0"/>
            <a:t>         - feeling oneness with God </a:t>
          </a:r>
          <a:endParaRPr lang="en-US" dirty="0"/>
        </a:p>
      </dgm:t>
    </dgm:pt>
    <dgm:pt modelId="{C3F83A3C-46FF-4C52-8CCB-37B2C6FDB6A5}" type="parTrans" cxnId="{4812CA79-B884-4AB6-A053-91B28B6C7FE5}">
      <dgm:prSet/>
      <dgm:spPr/>
      <dgm:t>
        <a:bodyPr/>
        <a:lstStyle/>
        <a:p>
          <a:endParaRPr lang="en-US"/>
        </a:p>
      </dgm:t>
    </dgm:pt>
    <dgm:pt modelId="{BC773BF7-64FD-4AE5-B2D6-12AB5A127B02}" type="sibTrans" cxnId="{4812CA79-B884-4AB6-A053-91B28B6C7FE5}">
      <dgm:prSet/>
      <dgm:spPr/>
      <dgm:t>
        <a:bodyPr/>
        <a:lstStyle/>
        <a:p>
          <a:endParaRPr lang="en-US"/>
        </a:p>
      </dgm:t>
    </dgm:pt>
    <dgm:pt modelId="{26410DA0-5301-469C-8F81-E31495E7B3D4}">
      <dgm:prSet/>
      <dgm:spPr/>
      <dgm:t>
        <a:bodyPr/>
        <a:lstStyle/>
        <a:p>
          <a:pPr rtl="0"/>
          <a:r>
            <a:rPr lang="en-US" dirty="0" smtClean="0"/>
            <a:t>5.  Pooja with eight auspicious </a:t>
          </a:r>
          <a:r>
            <a:rPr lang="en-US" dirty="0" err="1" smtClean="0"/>
            <a:t>dravyas</a:t>
          </a:r>
          <a:r>
            <a:rPr lang="en-US" dirty="0" smtClean="0"/>
            <a:t>.</a:t>
          </a:r>
          <a:endParaRPr lang="en-US" dirty="0"/>
        </a:p>
      </dgm:t>
    </dgm:pt>
    <dgm:pt modelId="{413F8846-AEA5-41E2-95A3-97304822A5D2}" type="parTrans" cxnId="{1C01877A-8768-455A-8B2D-BF91EF63F004}">
      <dgm:prSet/>
      <dgm:spPr/>
      <dgm:t>
        <a:bodyPr/>
        <a:lstStyle/>
        <a:p>
          <a:endParaRPr lang="en-US"/>
        </a:p>
      </dgm:t>
    </dgm:pt>
    <dgm:pt modelId="{F9BF7C83-DFA0-406F-952F-ABBC997F0A96}" type="sibTrans" cxnId="{1C01877A-8768-455A-8B2D-BF91EF63F004}">
      <dgm:prSet/>
      <dgm:spPr/>
      <dgm:t>
        <a:bodyPr/>
        <a:lstStyle/>
        <a:p>
          <a:endParaRPr lang="en-US"/>
        </a:p>
      </dgm:t>
    </dgm:pt>
    <dgm:pt modelId="{7D1597F4-0D3A-4E08-9E96-D2792D8270A6}">
      <dgm:prSet/>
      <dgm:spPr/>
      <dgm:t>
        <a:bodyPr/>
        <a:lstStyle/>
        <a:p>
          <a:pPr rtl="0"/>
          <a:r>
            <a:rPr lang="en-US" dirty="0" smtClean="0"/>
            <a:t>6.  Homage (</a:t>
          </a:r>
          <a:r>
            <a:rPr lang="en-US" dirty="0" err="1" smtClean="0"/>
            <a:t>Jaimala</a:t>
          </a:r>
          <a:r>
            <a:rPr lang="en-US" dirty="0" smtClean="0"/>
            <a:t>)</a:t>
          </a:r>
          <a:endParaRPr lang="en-US" dirty="0"/>
        </a:p>
      </dgm:t>
    </dgm:pt>
    <dgm:pt modelId="{3AE5ADCC-AC23-4E38-9704-D1F8ECC9BD71}" type="parTrans" cxnId="{962335D1-C5A1-460A-8FF4-5E722EBA6D25}">
      <dgm:prSet/>
      <dgm:spPr/>
      <dgm:t>
        <a:bodyPr/>
        <a:lstStyle/>
        <a:p>
          <a:endParaRPr lang="en-US"/>
        </a:p>
      </dgm:t>
    </dgm:pt>
    <dgm:pt modelId="{AD871F1B-13D4-41B4-878C-734DEA364A67}" type="sibTrans" cxnId="{962335D1-C5A1-460A-8FF4-5E722EBA6D25}">
      <dgm:prSet/>
      <dgm:spPr/>
      <dgm:t>
        <a:bodyPr/>
        <a:lstStyle/>
        <a:p>
          <a:endParaRPr lang="en-US"/>
        </a:p>
      </dgm:t>
    </dgm:pt>
    <dgm:pt modelId="{ABC32A82-D67B-4A69-9FAF-51B32DA1C3E4}">
      <dgm:prSet/>
      <dgm:spPr/>
      <dgm:t>
        <a:bodyPr/>
        <a:lstStyle/>
        <a:p>
          <a:pPr rtl="0"/>
          <a:r>
            <a:rPr lang="en-US" dirty="0" smtClean="0"/>
            <a:t>7.  Peace  Prayer(</a:t>
          </a:r>
          <a:r>
            <a:rPr lang="en-US" dirty="0" err="1" smtClean="0"/>
            <a:t>Shanti</a:t>
          </a:r>
          <a:r>
            <a:rPr lang="en-US" dirty="0" smtClean="0"/>
            <a:t> path)</a:t>
          </a:r>
          <a:endParaRPr lang="en-US" dirty="0"/>
        </a:p>
      </dgm:t>
    </dgm:pt>
    <dgm:pt modelId="{280C5E41-625B-450C-A710-0407660737DC}" type="parTrans" cxnId="{35F21E66-0DE5-458C-91DD-2FBE45C49B8D}">
      <dgm:prSet/>
      <dgm:spPr/>
      <dgm:t>
        <a:bodyPr/>
        <a:lstStyle/>
        <a:p>
          <a:endParaRPr lang="en-US"/>
        </a:p>
      </dgm:t>
    </dgm:pt>
    <dgm:pt modelId="{A4D7DCFB-D46D-41A7-9928-C82D0D8C32A4}" type="sibTrans" cxnId="{35F21E66-0DE5-458C-91DD-2FBE45C49B8D}">
      <dgm:prSet/>
      <dgm:spPr/>
      <dgm:t>
        <a:bodyPr/>
        <a:lstStyle/>
        <a:p>
          <a:endParaRPr lang="en-US"/>
        </a:p>
      </dgm:t>
    </dgm:pt>
    <dgm:pt modelId="{F23DAA5D-7AF1-4B12-8B2F-68E107026F64}">
      <dgm:prSet/>
      <dgm:spPr/>
      <dgm:t>
        <a:bodyPr/>
        <a:lstStyle/>
        <a:p>
          <a:pPr rtl="0"/>
          <a:r>
            <a:rPr lang="en-US" dirty="0" smtClean="0"/>
            <a:t>8.  Ending of Pooja (</a:t>
          </a:r>
          <a:r>
            <a:rPr lang="en-US" dirty="0" err="1" smtClean="0"/>
            <a:t>Visarjan</a:t>
          </a:r>
          <a:r>
            <a:rPr lang="en-US" dirty="0" smtClean="0"/>
            <a:t>)</a:t>
          </a:r>
          <a:endParaRPr lang="en-US" dirty="0"/>
        </a:p>
      </dgm:t>
    </dgm:pt>
    <dgm:pt modelId="{5B7921D8-3C8B-4975-8FCE-74AF3F76A234}" type="parTrans" cxnId="{7FFBB2A9-D975-4639-9E05-2455B1515ABD}">
      <dgm:prSet/>
      <dgm:spPr/>
      <dgm:t>
        <a:bodyPr/>
        <a:lstStyle/>
        <a:p>
          <a:endParaRPr lang="en-US"/>
        </a:p>
      </dgm:t>
    </dgm:pt>
    <dgm:pt modelId="{96AD7E75-9566-4D08-B3B0-229C9F2CB3A6}" type="sibTrans" cxnId="{7FFBB2A9-D975-4639-9E05-2455B1515ABD}">
      <dgm:prSet/>
      <dgm:spPr/>
      <dgm:t>
        <a:bodyPr/>
        <a:lstStyle/>
        <a:p>
          <a:endParaRPr lang="en-US"/>
        </a:p>
      </dgm:t>
    </dgm:pt>
    <dgm:pt modelId="{E46D4318-EB1B-43C2-AA51-CD5915648B51}" type="pres">
      <dgm:prSet presAssocID="{4DCE3E49-2D3F-4D95-8E85-D3F9C2A4B99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0213006-0932-4C6F-B856-17A66B977AFF}" type="pres">
      <dgm:prSet presAssocID="{69ABD8D2-5345-4325-90F2-9E8D2F66052D}" presName="parentText" presStyleLbl="node1" presStyleIdx="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CC775F-0FD9-4C02-B518-2BF18D255B64}" type="pres">
      <dgm:prSet presAssocID="{0B37F39F-A29C-4A4C-9004-0929740637E9}" presName="spacer" presStyleCnt="0"/>
      <dgm:spPr/>
    </dgm:pt>
    <dgm:pt modelId="{5A4779E6-5210-4473-8C53-87B93EA50596}" type="pres">
      <dgm:prSet presAssocID="{006D09E5-0B42-47CD-B48F-DBCFFBADE9CF}" presName="parentText" presStyleLbl="node1" presStyleIdx="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7AAF97-6E8E-4915-ADF6-629A0650408F}" type="pres">
      <dgm:prSet presAssocID="{F8AF2D61-A9FA-409D-937B-1002CBBA1A81}" presName="spacer" presStyleCnt="0"/>
      <dgm:spPr/>
    </dgm:pt>
    <dgm:pt modelId="{FAFD8FDA-DC08-446B-BBFE-313133984DD4}" type="pres">
      <dgm:prSet presAssocID="{ACC9327D-4DA7-482D-A2C7-00498EA54480}" presName="parentText" presStyleLbl="node1" presStyleIdx="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339E8E-51D2-4A2A-9EB2-7F0B2463D390}" type="pres">
      <dgm:prSet presAssocID="{DC7031B1-D483-48BF-9C35-7CC5CFAB9BA8}" presName="spacer" presStyleCnt="0"/>
      <dgm:spPr/>
    </dgm:pt>
    <dgm:pt modelId="{E8408055-E1EB-4B2F-AF43-E0ED41C5527E}" type="pres">
      <dgm:prSet presAssocID="{18AE756A-889E-4283-A821-512DE27D77D1}" presName="parentText" presStyleLbl="node1" presStyleIdx="3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22CD70-5B3F-4352-A2EC-EB2571DAD585}" type="pres">
      <dgm:prSet presAssocID="{FE625A35-F5AE-4482-9E79-8282DFAA7B37}" presName="spacer" presStyleCnt="0"/>
      <dgm:spPr/>
    </dgm:pt>
    <dgm:pt modelId="{5ECCF15F-8D15-44F1-8B97-FB9A200EE47A}" type="pres">
      <dgm:prSet presAssocID="{F7EA505F-AE49-4040-A9FE-22802B0B20C8}" presName="parentText" presStyleLbl="node1" presStyleIdx="4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759272-B532-4CE5-8A6C-C920208E2BE2}" type="pres">
      <dgm:prSet presAssocID="{BE1CB840-22C2-4672-AE8C-BFF77BCEC0E1}" presName="spacer" presStyleCnt="0"/>
      <dgm:spPr/>
    </dgm:pt>
    <dgm:pt modelId="{7C03DDAA-2BB8-444B-9F04-31B51EA76565}" type="pres">
      <dgm:prSet presAssocID="{8464EB06-1CC8-4572-BC93-F68E9D9496AF}" presName="parentText" presStyleLbl="node1" presStyleIdx="5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70B174-F346-4474-B578-6D7C65FCA9C4}" type="pres">
      <dgm:prSet presAssocID="{22D712DF-A271-4D3B-8E09-1B3448FD6901}" presName="spacer" presStyleCnt="0"/>
      <dgm:spPr/>
    </dgm:pt>
    <dgm:pt modelId="{5C05802E-1215-4F08-9739-D4296F9D63C4}" type="pres">
      <dgm:prSet presAssocID="{7136F6B3-0DC9-4486-BCDC-A45873435345}" presName="parentText" presStyleLbl="node1" presStyleIdx="6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62403F-E4BC-478C-88C1-BB2A210A280D}" type="pres">
      <dgm:prSet presAssocID="{8B21D975-54B4-477D-98AA-A07C7A51AEB8}" presName="spacer" presStyleCnt="0"/>
      <dgm:spPr/>
    </dgm:pt>
    <dgm:pt modelId="{C6B53EDE-5C61-4188-B287-5A45CEB2389C}" type="pres">
      <dgm:prSet presAssocID="{759C211D-3424-4969-8979-027C099DEAD0}" presName="parentText" presStyleLbl="node1" presStyleIdx="7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B949B4-094B-4408-93CE-8C9F848D89D8}" type="pres">
      <dgm:prSet presAssocID="{56673B83-3185-4EC6-802B-C38216CE4042}" presName="spacer" presStyleCnt="0"/>
      <dgm:spPr/>
    </dgm:pt>
    <dgm:pt modelId="{7FA44997-C47F-443D-9AC8-CD5C0580F00D}" type="pres">
      <dgm:prSet presAssocID="{2E09F0E2-51AB-4B51-B9A0-65CF50142CD5}" presName="parentText" presStyleLbl="node1" presStyleIdx="8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23F890-C9F7-4450-9AD7-B8F96F92409F}" type="pres">
      <dgm:prSet presAssocID="{BC773BF7-64FD-4AE5-B2D6-12AB5A127B02}" presName="spacer" presStyleCnt="0"/>
      <dgm:spPr/>
    </dgm:pt>
    <dgm:pt modelId="{FECD5CA0-2D7D-437D-A987-2FB8AAAF77A7}" type="pres">
      <dgm:prSet presAssocID="{26410DA0-5301-469C-8F81-E31495E7B3D4}" presName="parentText" presStyleLbl="node1" presStyleIdx="9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3E4AFD-E942-45B7-958E-A043E57DC120}" type="pres">
      <dgm:prSet presAssocID="{F9BF7C83-DFA0-406F-952F-ABBC997F0A96}" presName="spacer" presStyleCnt="0"/>
      <dgm:spPr/>
    </dgm:pt>
    <dgm:pt modelId="{44137117-C00A-4D9E-AB33-9E09163AF3C2}" type="pres">
      <dgm:prSet presAssocID="{7D1597F4-0D3A-4E08-9E96-D2792D8270A6}" presName="parentText" presStyleLbl="node1" presStyleIdx="1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DE61F1-41B7-485D-A688-5E0E9EC0DC02}" type="pres">
      <dgm:prSet presAssocID="{AD871F1B-13D4-41B4-878C-734DEA364A67}" presName="spacer" presStyleCnt="0"/>
      <dgm:spPr/>
    </dgm:pt>
    <dgm:pt modelId="{D6951AEC-31F8-46D6-810B-B305163F2710}" type="pres">
      <dgm:prSet presAssocID="{ABC32A82-D67B-4A69-9FAF-51B32DA1C3E4}" presName="parentText" presStyleLbl="node1" presStyleIdx="1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7447A2-79A2-4AA6-AAA3-24A3CA76CFDF}" type="pres">
      <dgm:prSet presAssocID="{A4D7DCFB-D46D-41A7-9928-C82D0D8C32A4}" presName="spacer" presStyleCnt="0"/>
      <dgm:spPr/>
    </dgm:pt>
    <dgm:pt modelId="{17DF9E7F-6518-491E-8BCE-91EE6C4749AE}" type="pres">
      <dgm:prSet presAssocID="{F23DAA5D-7AF1-4B12-8B2F-68E107026F64}" presName="parentText" presStyleLbl="node1" presStyleIdx="1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F21E66-0DE5-458C-91DD-2FBE45C49B8D}" srcId="{4DCE3E49-2D3F-4D95-8E85-D3F9C2A4B998}" destId="{ABC32A82-D67B-4A69-9FAF-51B32DA1C3E4}" srcOrd="11" destOrd="0" parTransId="{280C5E41-625B-450C-A710-0407660737DC}" sibTransId="{A4D7DCFB-D46D-41A7-9928-C82D0D8C32A4}"/>
    <dgm:cxn modelId="{3A3AD582-9B05-4AE0-B3A3-7C2A361251F9}" type="presOf" srcId="{F23DAA5D-7AF1-4B12-8B2F-68E107026F64}" destId="{17DF9E7F-6518-491E-8BCE-91EE6C4749AE}" srcOrd="0" destOrd="0" presId="urn:microsoft.com/office/officeart/2005/8/layout/vList2"/>
    <dgm:cxn modelId="{9F1E3DD8-1709-48A1-A49F-62C551B5E1E9}" type="presOf" srcId="{006D09E5-0B42-47CD-B48F-DBCFFBADE9CF}" destId="{5A4779E6-5210-4473-8C53-87B93EA50596}" srcOrd="0" destOrd="0" presId="urn:microsoft.com/office/officeart/2005/8/layout/vList2"/>
    <dgm:cxn modelId="{9E5FE59C-2122-415D-9F69-21E763C52A3B}" srcId="{4DCE3E49-2D3F-4D95-8E85-D3F9C2A4B998}" destId="{8464EB06-1CC8-4572-BC93-F68E9D9496AF}" srcOrd="5" destOrd="0" parTransId="{84EA7239-7C5F-4B58-90B8-E4D61A0C6489}" sibTransId="{22D712DF-A271-4D3B-8E09-1B3448FD6901}"/>
    <dgm:cxn modelId="{C7FFA79C-8D68-4285-980C-FE5F8611186A}" srcId="{4DCE3E49-2D3F-4D95-8E85-D3F9C2A4B998}" destId="{006D09E5-0B42-47CD-B48F-DBCFFBADE9CF}" srcOrd="1" destOrd="0" parTransId="{694B9893-8508-4FB4-85EE-BE93299F7AF4}" sibTransId="{F8AF2D61-A9FA-409D-937B-1002CBBA1A81}"/>
    <dgm:cxn modelId="{FC783FDD-8064-4607-88C4-E796380809DB}" type="presOf" srcId="{7136F6B3-0DC9-4486-BCDC-A45873435345}" destId="{5C05802E-1215-4F08-9739-D4296F9D63C4}" srcOrd="0" destOrd="0" presId="urn:microsoft.com/office/officeart/2005/8/layout/vList2"/>
    <dgm:cxn modelId="{1C01877A-8768-455A-8B2D-BF91EF63F004}" srcId="{4DCE3E49-2D3F-4D95-8E85-D3F9C2A4B998}" destId="{26410DA0-5301-469C-8F81-E31495E7B3D4}" srcOrd="9" destOrd="0" parTransId="{413F8846-AEA5-41E2-95A3-97304822A5D2}" sibTransId="{F9BF7C83-DFA0-406F-952F-ABBC997F0A96}"/>
    <dgm:cxn modelId="{56A2D98A-011C-48D9-8D0A-F7609A7FB293}" type="presOf" srcId="{26410DA0-5301-469C-8F81-E31495E7B3D4}" destId="{FECD5CA0-2D7D-437D-A987-2FB8AAAF77A7}" srcOrd="0" destOrd="0" presId="urn:microsoft.com/office/officeart/2005/8/layout/vList2"/>
    <dgm:cxn modelId="{7FFBB2A9-D975-4639-9E05-2455B1515ABD}" srcId="{4DCE3E49-2D3F-4D95-8E85-D3F9C2A4B998}" destId="{F23DAA5D-7AF1-4B12-8B2F-68E107026F64}" srcOrd="12" destOrd="0" parTransId="{5B7921D8-3C8B-4975-8FCE-74AF3F76A234}" sibTransId="{96AD7E75-9566-4D08-B3B0-229C9F2CB3A6}"/>
    <dgm:cxn modelId="{6776DAFB-3A4E-4FA1-8386-CF12A9EFD76B}" type="presOf" srcId="{8464EB06-1CC8-4572-BC93-F68E9D9496AF}" destId="{7C03DDAA-2BB8-444B-9F04-31B51EA76565}" srcOrd="0" destOrd="0" presId="urn:microsoft.com/office/officeart/2005/8/layout/vList2"/>
    <dgm:cxn modelId="{2E07040A-63D4-4EC1-BA84-210EB47FDD7F}" type="presOf" srcId="{2E09F0E2-51AB-4B51-B9A0-65CF50142CD5}" destId="{7FA44997-C47F-443D-9AC8-CD5C0580F00D}" srcOrd="0" destOrd="0" presId="urn:microsoft.com/office/officeart/2005/8/layout/vList2"/>
    <dgm:cxn modelId="{4812CA79-B884-4AB6-A053-91B28B6C7FE5}" srcId="{4DCE3E49-2D3F-4D95-8E85-D3F9C2A4B998}" destId="{2E09F0E2-51AB-4B51-B9A0-65CF50142CD5}" srcOrd="8" destOrd="0" parTransId="{C3F83A3C-46FF-4C52-8CCB-37B2C6FDB6A5}" sibTransId="{BC773BF7-64FD-4AE5-B2D6-12AB5A127B02}"/>
    <dgm:cxn modelId="{774D095F-80AA-46C7-AE9D-9293F3947254}" srcId="{4DCE3E49-2D3F-4D95-8E85-D3F9C2A4B998}" destId="{759C211D-3424-4969-8979-027C099DEAD0}" srcOrd="7" destOrd="0" parTransId="{0D1D75D6-7C1D-42DC-87AE-7C4069EEBDD5}" sibTransId="{56673B83-3185-4EC6-802B-C38216CE4042}"/>
    <dgm:cxn modelId="{4171403B-A126-48F3-A4D0-2852F2FD862E}" type="presOf" srcId="{4DCE3E49-2D3F-4D95-8E85-D3F9C2A4B998}" destId="{E46D4318-EB1B-43C2-AA51-CD5915648B51}" srcOrd="0" destOrd="0" presId="urn:microsoft.com/office/officeart/2005/8/layout/vList2"/>
    <dgm:cxn modelId="{715C4E44-F8CC-41DF-B982-5342A5744C1F}" srcId="{4DCE3E49-2D3F-4D95-8E85-D3F9C2A4B998}" destId="{F7EA505F-AE49-4040-A9FE-22802B0B20C8}" srcOrd="4" destOrd="0" parTransId="{CF02B102-D5CB-4FB6-AE19-EEE0C5850282}" sibTransId="{BE1CB840-22C2-4672-AE8C-BFF77BCEC0E1}"/>
    <dgm:cxn modelId="{7262D969-057F-4085-A988-A3DFEDF40CCC}" srcId="{4DCE3E49-2D3F-4D95-8E85-D3F9C2A4B998}" destId="{18AE756A-889E-4283-A821-512DE27D77D1}" srcOrd="3" destOrd="0" parTransId="{8CCC78FD-E7F3-4DC5-99C8-94945AB8F2B6}" sibTransId="{FE625A35-F5AE-4482-9E79-8282DFAA7B37}"/>
    <dgm:cxn modelId="{09465864-255C-4431-930C-4879DB27DDE1}" type="presOf" srcId="{ABC32A82-D67B-4A69-9FAF-51B32DA1C3E4}" destId="{D6951AEC-31F8-46D6-810B-B305163F2710}" srcOrd="0" destOrd="0" presId="urn:microsoft.com/office/officeart/2005/8/layout/vList2"/>
    <dgm:cxn modelId="{1A82EA54-ED59-439E-A582-63BCDD173554}" type="presOf" srcId="{759C211D-3424-4969-8979-027C099DEAD0}" destId="{C6B53EDE-5C61-4188-B287-5A45CEB2389C}" srcOrd="0" destOrd="0" presId="urn:microsoft.com/office/officeart/2005/8/layout/vList2"/>
    <dgm:cxn modelId="{799F8058-F095-4CBB-9A91-AF01C7458B3A}" srcId="{4DCE3E49-2D3F-4D95-8E85-D3F9C2A4B998}" destId="{69ABD8D2-5345-4325-90F2-9E8D2F66052D}" srcOrd="0" destOrd="0" parTransId="{98F9E54D-1D13-4000-9742-4F671A2F1011}" sibTransId="{0B37F39F-A29C-4A4C-9004-0929740637E9}"/>
    <dgm:cxn modelId="{1C2947ED-C57C-416F-A0C5-BA9B195D1700}" type="presOf" srcId="{7D1597F4-0D3A-4E08-9E96-D2792D8270A6}" destId="{44137117-C00A-4D9E-AB33-9E09163AF3C2}" srcOrd="0" destOrd="0" presId="urn:microsoft.com/office/officeart/2005/8/layout/vList2"/>
    <dgm:cxn modelId="{76966858-24D1-4F3F-A0D2-FDB6C0CAFE38}" type="presOf" srcId="{ACC9327D-4DA7-482D-A2C7-00498EA54480}" destId="{FAFD8FDA-DC08-446B-BBFE-313133984DD4}" srcOrd="0" destOrd="0" presId="urn:microsoft.com/office/officeart/2005/8/layout/vList2"/>
    <dgm:cxn modelId="{962335D1-C5A1-460A-8FF4-5E722EBA6D25}" srcId="{4DCE3E49-2D3F-4D95-8E85-D3F9C2A4B998}" destId="{7D1597F4-0D3A-4E08-9E96-D2792D8270A6}" srcOrd="10" destOrd="0" parTransId="{3AE5ADCC-AC23-4E38-9704-D1F8ECC9BD71}" sibTransId="{AD871F1B-13D4-41B4-878C-734DEA364A67}"/>
    <dgm:cxn modelId="{78A0C06D-500D-47ED-A284-EFE3BF9C3D41}" type="presOf" srcId="{F7EA505F-AE49-4040-A9FE-22802B0B20C8}" destId="{5ECCF15F-8D15-44F1-8B97-FB9A200EE47A}" srcOrd="0" destOrd="0" presId="urn:microsoft.com/office/officeart/2005/8/layout/vList2"/>
    <dgm:cxn modelId="{B90614D9-4532-4E86-BED5-A80EE5481031}" srcId="{4DCE3E49-2D3F-4D95-8E85-D3F9C2A4B998}" destId="{ACC9327D-4DA7-482D-A2C7-00498EA54480}" srcOrd="2" destOrd="0" parTransId="{2B653550-CD0B-464E-8F39-B43CC9E61E2F}" sibTransId="{DC7031B1-D483-48BF-9C35-7CC5CFAB9BA8}"/>
    <dgm:cxn modelId="{3B0EA87B-A380-4E74-BFED-D77CD6242AB4}" srcId="{4DCE3E49-2D3F-4D95-8E85-D3F9C2A4B998}" destId="{7136F6B3-0DC9-4486-BCDC-A45873435345}" srcOrd="6" destOrd="0" parTransId="{B9E17EBC-EDD3-4362-B214-BB666451AB99}" sibTransId="{8B21D975-54B4-477D-98AA-A07C7A51AEB8}"/>
    <dgm:cxn modelId="{226470A9-25DE-40FB-9BB0-98AE9A01533B}" type="presOf" srcId="{18AE756A-889E-4283-A821-512DE27D77D1}" destId="{E8408055-E1EB-4B2F-AF43-E0ED41C5527E}" srcOrd="0" destOrd="0" presId="urn:microsoft.com/office/officeart/2005/8/layout/vList2"/>
    <dgm:cxn modelId="{33478A5E-61C8-43AB-A761-C9C8EBC59ED9}" type="presOf" srcId="{69ABD8D2-5345-4325-90F2-9E8D2F66052D}" destId="{C0213006-0932-4C6F-B856-17A66B977AFF}" srcOrd="0" destOrd="0" presId="urn:microsoft.com/office/officeart/2005/8/layout/vList2"/>
    <dgm:cxn modelId="{35D0A49F-7880-4B10-8501-A64B496241EF}" type="presParOf" srcId="{E46D4318-EB1B-43C2-AA51-CD5915648B51}" destId="{C0213006-0932-4C6F-B856-17A66B977AFF}" srcOrd="0" destOrd="0" presId="urn:microsoft.com/office/officeart/2005/8/layout/vList2"/>
    <dgm:cxn modelId="{BED44EF5-2149-4012-AD97-B98DBF564E5F}" type="presParOf" srcId="{E46D4318-EB1B-43C2-AA51-CD5915648B51}" destId="{0FCC775F-0FD9-4C02-B518-2BF18D255B64}" srcOrd="1" destOrd="0" presId="urn:microsoft.com/office/officeart/2005/8/layout/vList2"/>
    <dgm:cxn modelId="{A136A033-B20B-4E4D-9332-82056534DA1B}" type="presParOf" srcId="{E46D4318-EB1B-43C2-AA51-CD5915648B51}" destId="{5A4779E6-5210-4473-8C53-87B93EA50596}" srcOrd="2" destOrd="0" presId="urn:microsoft.com/office/officeart/2005/8/layout/vList2"/>
    <dgm:cxn modelId="{2FF7F2B6-8DBE-40B5-92EE-66050DB32F18}" type="presParOf" srcId="{E46D4318-EB1B-43C2-AA51-CD5915648B51}" destId="{997AAF97-6E8E-4915-ADF6-629A0650408F}" srcOrd="3" destOrd="0" presId="urn:microsoft.com/office/officeart/2005/8/layout/vList2"/>
    <dgm:cxn modelId="{6283DD96-DA0C-4463-B4D7-B1EA61FD569C}" type="presParOf" srcId="{E46D4318-EB1B-43C2-AA51-CD5915648B51}" destId="{FAFD8FDA-DC08-446B-BBFE-313133984DD4}" srcOrd="4" destOrd="0" presId="urn:microsoft.com/office/officeart/2005/8/layout/vList2"/>
    <dgm:cxn modelId="{87097893-3AF0-4715-8AEB-59A36556067F}" type="presParOf" srcId="{E46D4318-EB1B-43C2-AA51-CD5915648B51}" destId="{C1339E8E-51D2-4A2A-9EB2-7F0B2463D390}" srcOrd="5" destOrd="0" presId="urn:microsoft.com/office/officeart/2005/8/layout/vList2"/>
    <dgm:cxn modelId="{0C6DE5F7-4EB7-46E5-A277-B822B7E3B65D}" type="presParOf" srcId="{E46D4318-EB1B-43C2-AA51-CD5915648B51}" destId="{E8408055-E1EB-4B2F-AF43-E0ED41C5527E}" srcOrd="6" destOrd="0" presId="urn:microsoft.com/office/officeart/2005/8/layout/vList2"/>
    <dgm:cxn modelId="{104B6AC2-4010-46E0-B754-396ED1206AFB}" type="presParOf" srcId="{E46D4318-EB1B-43C2-AA51-CD5915648B51}" destId="{3622CD70-5B3F-4352-A2EC-EB2571DAD585}" srcOrd="7" destOrd="0" presId="urn:microsoft.com/office/officeart/2005/8/layout/vList2"/>
    <dgm:cxn modelId="{AD043513-678F-4728-B89F-A5AF1E04A587}" type="presParOf" srcId="{E46D4318-EB1B-43C2-AA51-CD5915648B51}" destId="{5ECCF15F-8D15-44F1-8B97-FB9A200EE47A}" srcOrd="8" destOrd="0" presId="urn:microsoft.com/office/officeart/2005/8/layout/vList2"/>
    <dgm:cxn modelId="{DB1F0E09-577E-467B-8B01-702FAEF98FCE}" type="presParOf" srcId="{E46D4318-EB1B-43C2-AA51-CD5915648B51}" destId="{03759272-B532-4CE5-8A6C-C920208E2BE2}" srcOrd="9" destOrd="0" presId="urn:microsoft.com/office/officeart/2005/8/layout/vList2"/>
    <dgm:cxn modelId="{E35F4A17-6417-4378-94EB-2102320FB275}" type="presParOf" srcId="{E46D4318-EB1B-43C2-AA51-CD5915648B51}" destId="{7C03DDAA-2BB8-444B-9F04-31B51EA76565}" srcOrd="10" destOrd="0" presId="urn:microsoft.com/office/officeart/2005/8/layout/vList2"/>
    <dgm:cxn modelId="{0AE665E3-BEAE-4A6F-B0C6-24D32C7AA4B5}" type="presParOf" srcId="{E46D4318-EB1B-43C2-AA51-CD5915648B51}" destId="{CC70B174-F346-4474-B578-6D7C65FCA9C4}" srcOrd="11" destOrd="0" presId="urn:microsoft.com/office/officeart/2005/8/layout/vList2"/>
    <dgm:cxn modelId="{FBEC5BC5-8703-4A37-9EDA-2D8FA71ED5D0}" type="presParOf" srcId="{E46D4318-EB1B-43C2-AA51-CD5915648B51}" destId="{5C05802E-1215-4F08-9739-D4296F9D63C4}" srcOrd="12" destOrd="0" presId="urn:microsoft.com/office/officeart/2005/8/layout/vList2"/>
    <dgm:cxn modelId="{6B311737-1BC9-4527-9422-148233AD25A1}" type="presParOf" srcId="{E46D4318-EB1B-43C2-AA51-CD5915648B51}" destId="{7562403F-E4BC-478C-88C1-BB2A210A280D}" srcOrd="13" destOrd="0" presId="urn:microsoft.com/office/officeart/2005/8/layout/vList2"/>
    <dgm:cxn modelId="{18D47D91-F38C-4A7A-9FC7-4CDD45283D22}" type="presParOf" srcId="{E46D4318-EB1B-43C2-AA51-CD5915648B51}" destId="{C6B53EDE-5C61-4188-B287-5A45CEB2389C}" srcOrd="14" destOrd="0" presId="urn:microsoft.com/office/officeart/2005/8/layout/vList2"/>
    <dgm:cxn modelId="{F0FE2D24-A740-4EF5-8E71-9E4DC5390D1A}" type="presParOf" srcId="{E46D4318-EB1B-43C2-AA51-CD5915648B51}" destId="{BAB949B4-094B-4408-93CE-8C9F848D89D8}" srcOrd="15" destOrd="0" presId="urn:microsoft.com/office/officeart/2005/8/layout/vList2"/>
    <dgm:cxn modelId="{A4EB815A-5EE1-488B-9F6D-3B7EC4408500}" type="presParOf" srcId="{E46D4318-EB1B-43C2-AA51-CD5915648B51}" destId="{7FA44997-C47F-443D-9AC8-CD5C0580F00D}" srcOrd="16" destOrd="0" presId="urn:microsoft.com/office/officeart/2005/8/layout/vList2"/>
    <dgm:cxn modelId="{33CA0639-E9AA-4044-892A-85E6990B406C}" type="presParOf" srcId="{E46D4318-EB1B-43C2-AA51-CD5915648B51}" destId="{5323F890-C9F7-4450-9AD7-B8F96F92409F}" srcOrd="17" destOrd="0" presId="urn:microsoft.com/office/officeart/2005/8/layout/vList2"/>
    <dgm:cxn modelId="{29BB64FA-6E84-497C-8244-0FBCC50B7B34}" type="presParOf" srcId="{E46D4318-EB1B-43C2-AA51-CD5915648B51}" destId="{FECD5CA0-2D7D-437D-A987-2FB8AAAF77A7}" srcOrd="18" destOrd="0" presId="urn:microsoft.com/office/officeart/2005/8/layout/vList2"/>
    <dgm:cxn modelId="{E595B2C7-B175-4FB8-A9FB-C55AC5E371ED}" type="presParOf" srcId="{E46D4318-EB1B-43C2-AA51-CD5915648B51}" destId="{253E4AFD-E942-45B7-958E-A043E57DC120}" srcOrd="19" destOrd="0" presId="urn:microsoft.com/office/officeart/2005/8/layout/vList2"/>
    <dgm:cxn modelId="{09F03EF8-A9EF-4A49-B4A0-D1CEF0A696DD}" type="presParOf" srcId="{E46D4318-EB1B-43C2-AA51-CD5915648B51}" destId="{44137117-C00A-4D9E-AB33-9E09163AF3C2}" srcOrd="20" destOrd="0" presId="urn:microsoft.com/office/officeart/2005/8/layout/vList2"/>
    <dgm:cxn modelId="{4EB9BB6B-E4C9-45D4-8D7F-330B2A97D10E}" type="presParOf" srcId="{E46D4318-EB1B-43C2-AA51-CD5915648B51}" destId="{25DE61F1-41B7-485D-A688-5E0E9EC0DC02}" srcOrd="21" destOrd="0" presId="urn:microsoft.com/office/officeart/2005/8/layout/vList2"/>
    <dgm:cxn modelId="{8280A900-9BDA-46F6-AF74-EF0910580EFE}" type="presParOf" srcId="{E46D4318-EB1B-43C2-AA51-CD5915648B51}" destId="{D6951AEC-31F8-46D6-810B-B305163F2710}" srcOrd="22" destOrd="0" presId="urn:microsoft.com/office/officeart/2005/8/layout/vList2"/>
    <dgm:cxn modelId="{484001F6-C577-4684-AB5F-71DB56AAA484}" type="presParOf" srcId="{E46D4318-EB1B-43C2-AA51-CD5915648B51}" destId="{3A7447A2-79A2-4AA6-AAA3-24A3CA76CFDF}" srcOrd="23" destOrd="0" presId="urn:microsoft.com/office/officeart/2005/8/layout/vList2"/>
    <dgm:cxn modelId="{95B55323-44E3-4EDF-916A-AEC5C04CFC66}" type="presParOf" srcId="{E46D4318-EB1B-43C2-AA51-CD5915648B51}" destId="{17DF9E7F-6518-491E-8BCE-91EE6C4749AE}" srcOrd="2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506CD1A-28E6-44A7-AB08-88F433203D08}" type="doc">
      <dgm:prSet loTypeId="urn:microsoft.com/office/officeart/2005/8/layout/vList2" loCatId="list" qsTypeId="urn:microsoft.com/office/officeart/2005/8/quickstyle/3d5" qsCatId="3D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2686709-1712-44AD-9C72-CE63AF6DBDB9}">
      <dgm:prSet/>
      <dgm:spPr/>
      <dgm:t>
        <a:bodyPr/>
        <a:lstStyle/>
        <a:p>
          <a:pPr rtl="0"/>
          <a:r>
            <a:rPr lang="en-US" dirty="0" smtClean="0"/>
            <a:t>Jal-Pure water</a:t>
          </a:r>
          <a:endParaRPr lang="en-US" dirty="0"/>
        </a:p>
      </dgm:t>
    </dgm:pt>
    <dgm:pt modelId="{8615C3FA-2320-4D67-94F2-1598CB407F41}" type="parTrans" cxnId="{6CE4D098-FF81-44AF-ADB3-C7ED76B0784C}">
      <dgm:prSet/>
      <dgm:spPr/>
      <dgm:t>
        <a:bodyPr/>
        <a:lstStyle/>
        <a:p>
          <a:endParaRPr lang="en-US"/>
        </a:p>
      </dgm:t>
    </dgm:pt>
    <dgm:pt modelId="{DC8BDB6B-A202-48B4-A32B-F85F7AC1B888}" type="sibTrans" cxnId="{6CE4D098-FF81-44AF-ADB3-C7ED76B0784C}">
      <dgm:prSet/>
      <dgm:spPr/>
      <dgm:t>
        <a:bodyPr/>
        <a:lstStyle/>
        <a:p>
          <a:endParaRPr lang="en-US"/>
        </a:p>
      </dgm:t>
    </dgm:pt>
    <dgm:pt modelId="{A35CBB61-B8F3-445E-9E6B-6CCB672B9D40}">
      <dgm:prSet/>
      <dgm:spPr/>
      <dgm:t>
        <a:bodyPr/>
        <a:lstStyle/>
        <a:p>
          <a:pPr rtl="0"/>
          <a:r>
            <a:rPr lang="en-US" dirty="0" err="1" smtClean="0"/>
            <a:t>Chandan-Sandlewood</a:t>
          </a:r>
          <a:endParaRPr lang="en-US" dirty="0"/>
        </a:p>
      </dgm:t>
    </dgm:pt>
    <dgm:pt modelId="{2CFDD2A5-0881-479D-ABFE-F33C46BFED65}" type="parTrans" cxnId="{F414E68A-E7A4-440F-8719-D7AE066F46D3}">
      <dgm:prSet/>
      <dgm:spPr/>
      <dgm:t>
        <a:bodyPr/>
        <a:lstStyle/>
        <a:p>
          <a:endParaRPr lang="en-US"/>
        </a:p>
      </dgm:t>
    </dgm:pt>
    <dgm:pt modelId="{997F2140-B45C-4CAD-A2A4-A61D95259A0B}" type="sibTrans" cxnId="{F414E68A-E7A4-440F-8719-D7AE066F46D3}">
      <dgm:prSet/>
      <dgm:spPr/>
      <dgm:t>
        <a:bodyPr/>
        <a:lstStyle/>
        <a:p>
          <a:endParaRPr lang="en-US"/>
        </a:p>
      </dgm:t>
    </dgm:pt>
    <dgm:pt modelId="{16BCB10F-F9A4-4F60-8F4E-41CF74E18323}">
      <dgm:prSet/>
      <dgm:spPr/>
      <dgm:t>
        <a:bodyPr/>
        <a:lstStyle/>
        <a:p>
          <a:pPr rtl="0"/>
          <a:r>
            <a:rPr lang="en-US" dirty="0" err="1" smtClean="0"/>
            <a:t>Akshat</a:t>
          </a:r>
          <a:r>
            <a:rPr lang="en-US" dirty="0" smtClean="0"/>
            <a:t>-Rice</a:t>
          </a:r>
          <a:endParaRPr lang="en-US" dirty="0"/>
        </a:p>
      </dgm:t>
    </dgm:pt>
    <dgm:pt modelId="{3051E4F5-DB3D-43A7-A9FE-7C8A80669A02}" type="parTrans" cxnId="{6ADC6B58-9C56-4F59-B2E7-26312EEC5C8C}">
      <dgm:prSet/>
      <dgm:spPr/>
      <dgm:t>
        <a:bodyPr/>
        <a:lstStyle/>
        <a:p>
          <a:endParaRPr lang="en-US"/>
        </a:p>
      </dgm:t>
    </dgm:pt>
    <dgm:pt modelId="{785BC9BE-F3EF-47E7-A613-7D01E458F4AA}" type="sibTrans" cxnId="{6ADC6B58-9C56-4F59-B2E7-26312EEC5C8C}">
      <dgm:prSet/>
      <dgm:spPr/>
      <dgm:t>
        <a:bodyPr/>
        <a:lstStyle/>
        <a:p>
          <a:endParaRPr lang="en-US"/>
        </a:p>
      </dgm:t>
    </dgm:pt>
    <dgm:pt modelId="{875BE13C-F1D1-4057-BA29-6916E850FECD}">
      <dgm:prSet/>
      <dgm:spPr/>
      <dgm:t>
        <a:bodyPr/>
        <a:lstStyle/>
        <a:p>
          <a:pPr rtl="0"/>
          <a:r>
            <a:rPr lang="en-US" dirty="0" err="1" smtClean="0"/>
            <a:t>Pushp</a:t>
          </a:r>
          <a:r>
            <a:rPr lang="en-US" dirty="0" smtClean="0"/>
            <a:t>-Flower</a:t>
          </a:r>
          <a:endParaRPr lang="en-US" dirty="0"/>
        </a:p>
      </dgm:t>
    </dgm:pt>
    <dgm:pt modelId="{B0A5EBC3-494A-4D32-B0CB-9515E77AE8C7}" type="parTrans" cxnId="{F7D1B16A-A540-459B-B693-E185A0EB3C1E}">
      <dgm:prSet/>
      <dgm:spPr/>
      <dgm:t>
        <a:bodyPr/>
        <a:lstStyle/>
        <a:p>
          <a:endParaRPr lang="en-US"/>
        </a:p>
      </dgm:t>
    </dgm:pt>
    <dgm:pt modelId="{8BC26D44-21BC-4B04-8DE6-7AE350DCD6BB}" type="sibTrans" cxnId="{F7D1B16A-A540-459B-B693-E185A0EB3C1E}">
      <dgm:prSet/>
      <dgm:spPr/>
      <dgm:t>
        <a:bodyPr/>
        <a:lstStyle/>
        <a:p>
          <a:endParaRPr lang="en-US"/>
        </a:p>
      </dgm:t>
    </dgm:pt>
    <dgm:pt modelId="{EB8B810F-06CD-46BE-A7D7-DE3776D53B3E}">
      <dgm:prSet/>
      <dgm:spPr/>
      <dgm:t>
        <a:bodyPr/>
        <a:lstStyle/>
        <a:p>
          <a:pPr rtl="0"/>
          <a:r>
            <a:rPr lang="en-US" dirty="0" err="1" smtClean="0"/>
            <a:t>Naivedya</a:t>
          </a:r>
          <a:r>
            <a:rPr lang="en-US" dirty="0" smtClean="0"/>
            <a:t>-Rich food</a:t>
          </a:r>
          <a:endParaRPr lang="en-US" dirty="0"/>
        </a:p>
      </dgm:t>
    </dgm:pt>
    <dgm:pt modelId="{C47399F7-955E-45AA-8F39-2AAF6B3DCE05}" type="parTrans" cxnId="{3A14C504-EE72-4B4C-8AC4-FF67E0DD505F}">
      <dgm:prSet/>
      <dgm:spPr/>
      <dgm:t>
        <a:bodyPr/>
        <a:lstStyle/>
        <a:p>
          <a:endParaRPr lang="en-US"/>
        </a:p>
      </dgm:t>
    </dgm:pt>
    <dgm:pt modelId="{6CFF6C76-AF77-4A31-8FFB-E883EB433C1A}" type="sibTrans" cxnId="{3A14C504-EE72-4B4C-8AC4-FF67E0DD505F}">
      <dgm:prSet/>
      <dgm:spPr/>
      <dgm:t>
        <a:bodyPr/>
        <a:lstStyle/>
        <a:p>
          <a:endParaRPr lang="en-US"/>
        </a:p>
      </dgm:t>
    </dgm:pt>
    <dgm:pt modelId="{901EEE14-8BCA-4489-B8FB-3CF34A0CC026}">
      <dgm:prSet/>
      <dgm:spPr/>
      <dgm:t>
        <a:bodyPr/>
        <a:lstStyle/>
        <a:p>
          <a:pPr rtl="0"/>
          <a:r>
            <a:rPr lang="en-US" dirty="0" smtClean="0"/>
            <a:t>Deep-Flame</a:t>
          </a:r>
          <a:endParaRPr lang="en-US" dirty="0"/>
        </a:p>
      </dgm:t>
    </dgm:pt>
    <dgm:pt modelId="{0E59CB03-276F-4A9A-97B3-828E573A18EA}" type="parTrans" cxnId="{43A1B0E0-F271-4392-9921-2BF8726FC095}">
      <dgm:prSet/>
      <dgm:spPr/>
      <dgm:t>
        <a:bodyPr/>
        <a:lstStyle/>
        <a:p>
          <a:endParaRPr lang="en-US"/>
        </a:p>
      </dgm:t>
    </dgm:pt>
    <dgm:pt modelId="{AB4B328C-FF65-40FC-9E17-749B5AEF3BCD}" type="sibTrans" cxnId="{43A1B0E0-F271-4392-9921-2BF8726FC095}">
      <dgm:prSet/>
      <dgm:spPr/>
      <dgm:t>
        <a:bodyPr/>
        <a:lstStyle/>
        <a:p>
          <a:endParaRPr lang="en-US"/>
        </a:p>
      </dgm:t>
    </dgm:pt>
    <dgm:pt modelId="{C294CF83-9DAB-4D6D-BB84-88EF513A9F92}">
      <dgm:prSet/>
      <dgm:spPr/>
      <dgm:t>
        <a:bodyPr/>
        <a:lstStyle/>
        <a:p>
          <a:pPr rtl="0"/>
          <a:r>
            <a:rPr lang="en-US" dirty="0" err="1" smtClean="0"/>
            <a:t>Dhup-Insense</a:t>
          </a:r>
          <a:endParaRPr lang="en-US" dirty="0"/>
        </a:p>
      </dgm:t>
    </dgm:pt>
    <dgm:pt modelId="{43E360A6-2DCF-4068-B8BF-4D4921CE1A1B}" type="parTrans" cxnId="{268A31F1-AD36-42C6-B19E-DABDB8AE40BF}">
      <dgm:prSet/>
      <dgm:spPr/>
      <dgm:t>
        <a:bodyPr/>
        <a:lstStyle/>
        <a:p>
          <a:endParaRPr lang="en-US"/>
        </a:p>
      </dgm:t>
    </dgm:pt>
    <dgm:pt modelId="{AE4B80FD-7A36-4789-8CDF-48C109C1E136}" type="sibTrans" cxnId="{268A31F1-AD36-42C6-B19E-DABDB8AE40BF}">
      <dgm:prSet/>
      <dgm:spPr/>
      <dgm:t>
        <a:bodyPr/>
        <a:lstStyle/>
        <a:p>
          <a:endParaRPr lang="en-US"/>
        </a:p>
      </dgm:t>
    </dgm:pt>
    <dgm:pt modelId="{F438631C-249A-442F-82FA-672A6BFF9051}">
      <dgm:prSet/>
      <dgm:spPr/>
      <dgm:t>
        <a:bodyPr/>
        <a:lstStyle/>
        <a:p>
          <a:pPr rtl="0"/>
          <a:r>
            <a:rPr lang="en-US" dirty="0" err="1" smtClean="0"/>
            <a:t>Fal</a:t>
          </a:r>
          <a:r>
            <a:rPr lang="en-US" dirty="0" smtClean="0"/>
            <a:t>-Fruit </a:t>
          </a:r>
          <a:endParaRPr lang="en-US" dirty="0"/>
        </a:p>
      </dgm:t>
    </dgm:pt>
    <dgm:pt modelId="{D434F4AC-625E-48FF-BB02-CA37C514681C}" type="parTrans" cxnId="{D6184A6D-6B1C-4FA3-B39E-498E1D0E1746}">
      <dgm:prSet/>
      <dgm:spPr/>
      <dgm:t>
        <a:bodyPr/>
        <a:lstStyle/>
        <a:p>
          <a:endParaRPr lang="en-US"/>
        </a:p>
      </dgm:t>
    </dgm:pt>
    <dgm:pt modelId="{A89FB0E7-B240-4AFD-902B-182AEC6F48BA}" type="sibTrans" cxnId="{D6184A6D-6B1C-4FA3-B39E-498E1D0E1746}">
      <dgm:prSet/>
      <dgm:spPr/>
      <dgm:t>
        <a:bodyPr/>
        <a:lstStyle/>
        <a:p>
          <a:endParaRPr lang="en-US"/>
        </a:p>
      </dgm:t>
    </dgm:pt>
    <dgm:pt modelId="{B2864573-D2A5-4F05-BC54-EB7BA7763187}" type="pres">
      <dgm:prSet presAssocID="{0506CD1A-28E6-44A7-AB08-88F433203D0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04E0A7-E3D9-46CB-8D42-9FF7DB0287F0}" type="pres">
      <dgm:prSet presAssocID="{C2686709-1712-44AD-9C72-CE63AF6DBDB9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7C5B07-9712-42DF-9202-3AC8E740F687}" type="pres">
      <dgm:prSet presAssocID="{DC8BDB6B-A202-48B4-A32B-F85F7AC1B888}" presName="spacer" presStyleCnt="0"/>
      <dgm:spPr/>
    </dgm:pt>
    <dgm:pt modelId="{4F6C1DD9-93E5-46B8-AA05-BCCC388D738A}" type="pres">
      <dgm:prSet presAssocID="{A35CBB61-B8F3-445E-9E6B-6CCB672B9D40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FCB1C8-CA31-4490-B8A8-4B7C4CA0F3C5}" type="pres">
      <dgm:prSet presAssocID="{997F2140-B45C-4CAD-A2A4-A61D95259A0B}" presName="spacer" presStyleCnt="0"/>
      <dgm:spPr/>
    </dgm:pt>
    <dgm:pt modelId="{A80212DE-8370-49C4-B7BC-23A344C30828}" type="pres">
      <dgm:prSet presAssocID="{16BCB10F-F9A4-4F60-8F4E-41CF74E18323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BD27F8-FFF8-4A79-8E52-F6143CF59B9E}" type="pres">
      <dgm:prSet presAssocID="{785BC9BE-F3EF-47E7-A613-7D01E458F4AA}" presName="spacer" presStyleCnt="0"/>
      <dgm:spPr/>
    </dgm:pt>
    <dgm:pt modelId="{4B141F66-22F4-4894-8213-C7E0814CC62A}" type="pres">
      <dgm:prSet presAssocID="{875BE13C-F1D1-4057-BA29-6916E850FECD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085900-9BAA-4DC9-8629-88E7F409ACE0}" type="pres">
      <dgm:prSet presAssocID="{8BC26D44-21BC-4B04-8DE6-7AE350DCD6BB}" presName="spacer" presStyleCnt="0"/>
      <dgm:spPr/>
    </dgm:pt>
    <dgm:pt modelId="{DB70D237-28E0-4069-A408-038CC1636F5D}" type="pres">
      <dgm:prSet presAssocID="{EB8B810F-06CD-46BE-A7D7-DE3776D53B3E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F315FD-37A2-49C5-97B2-2F2064839D88}" type="pres">
      <dgm:prSet presAssocID="{6CFF6C76-AF77-4A31-8FFB-E883EB433C1A}" presName="spacer" presStyleCnt="0"/>
      <dgm:spPr/>
    </dgm:pt>
    <dgm:pt modelId="{90ECF442-C895-48FC-A77A-8C5D3284CBF8}" type="pres">
      <dgm:prSet presAssocID="{901EEE14-8BCA-4489-B8FB-3CF34A0CC026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4D7A64-5676-4A5F-B865-614936256032}" type="pres">
      <dgm:prSet presAssocID="{AB4B328C-FF65-40FC-9E17-749B5AEF3BCD}" presName="spacer" presStyleCnt="0"/>
      <dgm:spPr/>
    </dgm:pt>
    <dgm:pt modelId="{35707BAA-0800-40FA-AE29-CFF54540FDEB}" type="pres">
      <dgm:prSet presAssocID="{C294CF83-9DAB-4D6D-BB84-88EF513A9F92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2C20CB-25EF-4231-A2A5-CB570FFA9DFE}" type="pres">
      <dgm:prSet presAssocID="{AE4B80FD-7A36-4789-8CDF-48C109C1E136}" presName="spacer" presStyleCnt="0"/>
      <dgm:spPr/>
    </dgm:pt>
    <dgm:pt modelId="{ED625FE1-BA78-4087-B97A-70D785788A2E}" type="pres">
      <dgm:prSet presAssocID="{F438631C-249A-442F-82FA-672A6BFF9051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B3D39C-C70D-4307-82A1-9575ECDE8767}" type="presOf" srcId="{C2686709-1712-44AD-9C72-CE63AF6DBDB9}" destId="{A104E0A7-E3D9-46CB-8D42-9FF7DB0287F0}" srcOrd="0" destOrd="0" presId="urn:microsoft.com/office/officeart/2005/8/layout/vList2"/>
    <dgm:cxn modelId="{07FFA626-559A-4A0E-9862-1BDF3551CAA5}" type="presOf" srcId="{901EEE14-8BCA-4489-B8FB-3CF34A0CC026}" destId="{90ECF442-C895-48FC-A77A-8C5D3284CBF8}" srcOrd="0" destOrd="0" presId="urn:microsoft.com/office/officeart/2005/8/layout/vList2"/>
    <dgm:cxn modelId="{AEC59A5C-0D78-408E-831E-2080B760338C}" type="presOf" srcId="{A35CBB61-B8F3-445E-9E6B-6CCB672B9D40}" destId="{4F6C1DD9-93E5-46B8-AA05-BCCC388D738A}" srcOrd="0" destOrd="0" presId="urn:microsoft.com/office/officeart/2005/8/layout/vList2"/>
    <dgm:cxn modelId="{6ADC6B58-9C56-4F59-B2E7-26312EEC5C8C}" srcId="{0506CD1A-28E6-44A7-AB08-88F433203D08}" destId="{16BCB10F-F9A4-4F60-8F4E-41CF74E18323}" srcOrd="2" destOrd="0" parTransId="{3051E4F5-DB3D-43A7-A9FE-7C8A80669A02}" sibTransId="{785BC9BE-F3EF-47E7-A613-7D01E458F4AA}"/>
    <dgm:cxn modelId="{43A1B0E0-F271-4392-9921-2BF8726FC095}" srcId="{0506CD1A-28E6-44A7-AB08-88F433203D08}" destId="{901EEE14-8BCA-4489-B8FB-3CF34A0CC026}" srcOrd="5" destOrd="0" parTransId="{0E59CB03-276F-4A9A-97B3-828E573A18EA}" sibTransId="{AB4B328C-FF65-40FC-9E17-749B5AEF3BCD}"/>
    <dgm:cxn modelId="{268A31F1-AD36-42C6-B19E-DABDB8AE40BF}" srcId="{0506CD1A-28E6-44A7-AB08-88F433203D08}" destId="{C294CF83-9DAB-4D6D-BB84-88EF513A9F92}" srcOrd="6" destOrd="0" parTransId="{43E360A6-2DCF-4068-B8BF-4D4921CE1A1B}" sibTransId="{AE4B80FD-7A36-4789-8CDF-48C109C1E136}"/>
    <dgm:cxn modelId="{335E47F0-6B7C-4BB3-B980-F6994AF7A947}" type="presOf" srcId="{0506CD1A-28E6-44A7-AB08-88F433203D08}" destId="{B2864573-D2A5-4F05-BC54-EB7BA7763187}" srcOrd="0" destOrd="0" presId="urn:microsoft.com/office/officeart/2005/8/layout/vList2"/>
    <dgm:cxn modelId="{63E05547-71E6-4611-BBCD-B3D4103348FC}" type="presOf" srcId="{16BCB10F-F9A4-4F60-8F4E-41CF74E18323}" destId="{A80212DE-8370-49C4-B7BC-23A344C30828}" srcOrd="0" destOrd="0" presId="urn:microsoft.com/office/officeart/2005/8/layout/vList2"/>
    <dgm:cxn modelId="{F414E68A-E7A4-440F-8719-D7AE066F46D3}" srcId="{0506CD1A-28E6-44A7-AB08-88F433203D08}" destId="{A35CBB61-B8F3-445E-9E6B-6CCB672B9D40}" srcOrd="1" destOrd="0" parTransId="{2CFDD2A5-0881-479D-ABFE-F33C46BFED65}" sibTransId="{997F2140-B45C-4CAD-A2A4-A61D95259A0B}"/>
    <dgm:cxn modelId="{3A14C504-EE72-4B4C-8AC4-FF67E0DD505F}" srcId="{0506CD1A-28E6-44A7-AB08-88F433203D08}" destId="{EB8B810F-06CD-46BE-A7D7-DE3776D53B3E}" srcOrd="4" destOrd="0" parTransId="{C47399F7-955E-45AA-8F39-2AAF6B3DCE05}" sibTransId="{6CFF6C76-AF77-4A31-8FFB-E883EB433C1A}"/>
    <dgm:cxn modelId="{6CE4D098-FF81-44AF-ADB3-C7ED76B0784C}" srcId="{0506CD1A-28E6-44A7-AB08-88F433203D08}" destId="{C2686709-1712-44AD-9C72-CE63AF6DBDB9}" srcOrd="0" destOrd="0" parTransId="{8615C3FA-2320-4D67-94F2-1598CB407F41}" sibTransId="{DC8BDB6B-A202-48B4-A32B-F85F7AC1B888}"/>
    <dgm:cxn modelId="{B41891E4-8778-4125-926A-D22AE283E38B}" type="presOf" srcId="{EB8B810F-06CD-46BE-A7D7-DE3776D53B3E}" destId="{DB70D237-28E0-4069-A408-038CC1636F5D}" srcOrd="0" destOrd="0" presId="urn:microsoft.com/office/officeart/2005/8/layout/vList2"/>
    <dgm:cxn modelId="{1250C940-DC67-4B6F-AEE9-2C2891572E7B}" type="presOf" srcId="{875BE13C-F1D1-4057-BA29-6916E850FECD}" destId="{4B141F66-22F4-4894-8213-C7E0814CC62A}" srcOrd="0" destOrd="0" presId="urn:microsoft.com/office/officeart/2005/8/layout/vList2"/>
    <dgm:cxn modelId="{D6184A6D-6B1C-4FA3-B39E-498E1D0E1746}" srcId="{0506CD1A-28E6-44A7-AB08-88F433203D08}" destId="{F438631C-249A-442F-82FA-672A6BFF9051}" srcOrd="7" destOrd="0" parTransId="{D434F4AC-625E-48FF-BB02-CA37C514681C}" sibTransId="{A89FB0E7-B240-4AFD-902B-182AEC6F48BA}"/>
    <dgm:cxn modelId="{2ECD1B84-E333-4417-9787-067AAAB9A1E1}" type="presOf" srcId="{C294CF83-9DAB-4D6D-BB84-88EF513A9F92}" destId="{35707BAA-0800-40FA-AE29-CFF54540FDEB}" srcOrd="0" destOrd="0" presId="urn:microsoft.com/office/officeart/2005/8/layout/vList2"/>
    <dgm:cxn modelId="{FF1918BA-C055-46D0-88BA-1B717E846A48}" type="presOf" srcId="{F438631C-249A-442F-82FA-672A6BFF9051}" destId="{ED625FE1-BA78-4087-B97A-70D785788A2E}" srcOrd="0" destOrd="0" presId="urn:microsoft.com/office/officeart/2005/8/layout/vList2"/>
    <dgm:cxn modelId="{F7D1B16A-A540-459B-B693-E185A0EB3C1E}" srcId="{0506CD1A-28E6-44A7-AB08-88F433203D08}" destId="{875BE13C-F1D1-4057-BA29-6916E850FECD}" srcOrd="3" destOrd="0" parTransId="{B0A5EBC3-494A-4D32-B0CB-9515E77AE8C7}" sibTransId="{8BC26D44-21BC-4B04-8DE6-7AE350DCD6BB}"/>
    <dgm:cxn modelId="{7AB87E26-BDE2-45F5-8D65-3BD72035083B}" type="presParOf" srcId="{B2864573-D2A5-4F05-BC54-EB7BA7763187}" destId="{A104E0A7-E3D9-46CB-8D42-9FF7DB0287F0}" srcOrd="0" destOrd="0" presId="urn:microsoft.com/office/officeart/2005/8/layout/vList2"/>
    <dgm:cxn modelId="{841414F7-A807-4B36-A0A1-D64CDF7ACD7C}" type="presParOf" srcId="{B2864573-D2A5-4F05-BC54-EB7BA7763187}" destId="{B77C5B07-9712-42DF-9202-3AC8E740F687}" srcOrd="1" destOrd="0" presId="urn:microsoft.com/office/officeart/2005/8/layout/vList2"/>
    <dgm:cxn modelId="{87E7764B-AF51-4907-9F30-55086333F192}" type="presParOf" srcId="{B2864573-D2A5-4F05-BC54-EB7BA7763187}" destId="{4F6C1DD9-93E5-46B8-AA05-BCCC388D738A}" srcOrd="2" destOrd="0" presId="urn:microsoft.com/office/officeart/2005/8/layout/vList2"/>
    <dgm:cxn modelId="{988566C8-FEE9-4042-AE5E-5FB9AC6D1FD2}" type="presParOf" srcId="{B2864573-D2A5-4F05-BC54-EB7BA7763187}" destId="{A7FCB1C8-CA31-4490-B8A8-4B7C4CA0F3C5}" srcOrd="3" destOrd="0" presId="urn:microsoft.com/office/officeart/2005/8/layout/vList2"/>
    <dgm:cxn modelId="{DD65D8E4-EFD5-49D9-A73A-59904E813914}" type="presParOf" srcId="{B2864573-D2A5-4F05-BC54-EB7BA7763187}" destId="{A80212DE-8370-49C4-B7BC-23A344C30828}" srcOrd="4" destOrd="0" presId="urn:microsoft.com/office/officeart/2005/8/layout/vList2"/>
    <dgm:cxn modelId="{D7BD4DA4-AF81-471C-B6B6-2920A16B884E}" type="presParOf" srcId="{B2864573-D2A5-4F05-BC54-EB7BA7763187}" destId="{02BD27F8-FFF8-4A79-8E52-F6143CF59B9E}" srcOrd="5" destOrd="0" presId="urn:microsoft.com/office/officeart/2005/8/layout/vList2"/>
    <dgm:cxn modelId="{980FB3FD-37F4-483D-A39C-666ECDB4729B}" type="presParOf" srcId="{B2864573-D2A5-4F05-BC54-EB7BA7763187}" destId="{4B141F66-22F4-4894-8213-C7E0814CC62A}" srcOrd="6" destOrd="0" presId="urn:microsoft.com/office/officeart/2005/8/layout/vList2"/>
    <dgm:cxn modelId="{9DACCCC3-AE87-4CB8-BB04-100144DF9D68}" type="presParOf" srcId="{B2864573-D2A5-4F05-BC54-EB7BA7763187}" destId="{79085900-9BAA-4DC9-8629-88E7F409ACE0}" srcOrd="7" destOrd="0" presId="urn:microsoft.com/office/officeart/2005/8/layout/vList2"/>
    <dgm:cxn modelId="{E4EAFFE1-277B-4A50-926B-7D7FF35BB21C}" type="presParOf" srcId="{B2864573-D2A5-4F05-BC54-EB7BA7763187}" destId="{DB70D237-28E0-4069-A408-038CC1636F5D}" srcOrd="8" destOrd="0" presId="urn:microsoft.com/office/officeart/2005/8/layout/vList2"/>
    <dgm:cxn modelId="{90E36F49-B358-474E-AB5D-30F0E94D0E2F}" type="presParOf" srcId="{B2864573-D2A5-4F05-BC54-EB7BA7763187}" destId="{27F315FD-37A2-49C5-97B2-2F2064839D88}" srcOrd="9" destOrd="0" presId="urn:microsoft.com/office/officeart/2005/8/layout/vList2"/>
    <dgm:cxn modelId="{A45C8338-EAE1-4D70-978C-0677BC81FDAC}" type="presParOf" srcId="{B2864573-D2A5-4F05-BC54-EB7BA7763187}" destId="{90ECF442-C895-48FC-A77A-8C5D3284CBF8}" srcOrd="10" destOrd="0" presId="urn:microsoft.com/office/officeart/2005/8/layout/vList2"/>
    <dgm:cxn modelId="{2A628B6B-11E0-47AC-933F-58F6692B97D2}" type="presParOf" srcId="{B2864573-D2A5-4F05-BC54-EB7BA7763187}" destId="{044D7A64-5676-4A5F-B865-614936256032}" srcOrd="11" destOrd="0" presId="urn:microsoft.com/office/officeart/2005/8/layout/vList2"/>
    <dgm:cxn modelId="{E76DCC40-8BC7-4365-B159-A11ED9580C8D}" type="presParOf" srcId="{B2864573-D2A5-4F05-BC54-EB7BA7763187}" destId="{35707BAA-0800-40FA-AE29-CFF54540FDEB}" srcOrd="12" destOrd="0" presId="urn:microsoft.com/office/officeart/2005/8/layout/vList2"/>
    <dgm:cxn modelId="{01E731F9-2548-4CEF-83C6-62ABE53A3845}" type="presParOf" srcId="{B2864573-D2A5-4F05-BC54-EB7BA7763187}" destId="{562C20CB-25EF-4231-A2A5-CB570FFA9DFE}" srcOrd="13" destOrd="0" presId="urn:microsoft.com/office/officeart/2005/8/layout/vList2"/>
    <dgm:cxn modelId="{872F7CCD-3898-4169-B7A0-DF20247C861C}" type="presParOf" srcId="{B2864573-D2A5-4F05-BC54-EB7BA7763187}" destId="{ED625FE1-BA78-4087-B97A-70D785788A2E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8A2858F-C56C-4DA6-A890-D0D1E2E3100B}" type="doc">
      <dgm:prSet loTypeId="urn:microsoft.com/office/officeart/2005/8/layout/hList6" loCatId="list" qsTypeId="urn:microsoft.com/office/officeart/2005/8/quickstyle/3d5" qsCatId="3D" csTypeId="urn:microsoft.com/office/officeart/2005/8/colors/accent1_5" csCatId="accent1"/>
      <dgm:spPr/>
      <dgm:t>
        <a:bodyPr/>
        <a:lstStyle/>
        <a:p>
          <a:endParaRPr lang="en-US"/>
        </a:p>
      </dgm:t>
    </dgm:pt>
    <dgm:pt modelId="{38A8ED63-BD20-4707-A65D-45E994EE309B}">
      <dgm:prSet/>
      <dgm:spPr/>
      <dgm:t>
        <a:bodyPr/>
        <a:lstStyle/>
        <a:p>
          <a:pPr rtl="0"/>
          <a:r>
            <a:rPr lang="en-US" dirty="0" err="1" smtClean="0"/>
            <a:t>Vinay</a:t>
          </a:r>
          <a:r>
            <a:rPr lang="en-US" dirty="0" smtClean="0"/>
            <a:t> means respect. When we know the qualities of the lord, then the respect comes automatically. Here we recite the poem and express our gratitude to the Omniscient lord.</a:t>
          </a:r>
          <a:endParaRPr lang="en-US" dirty="0"/>
        </a:p>
      </dgm:t>
    </dgm:pt>
    <dgm:pt modelId="{F52452B9-759E-410F-9366-8A1BF3F3A4F3}" type="parTrans" cxnId="{C64E717D-9005-45DB-A85B-4F55A8772B03}">
      <dgm:prSet/>
      <dgm:spPr/>
      <dgm:t>
        <a:bodyPr/>
        <a:lstStyle/>
        <a:p>
          <a:endParaRPr lang="en-US"/>
        </a:p>
      </dgm:t>
    </dgm:pt>
    <dgm:pt modelId="{E6C62821-DB77-44E7-80B0-D58A61D25D66}" type="sibTrans" cxnId="{C64E717D-9005-45DB-A85B-4F55A8772B03}">
      <dgm:prSet/>
      <dgm:spPr/>
      <dgm:t>
        <a:bodyPr/>
        <a:lstStyle/>
        <a:p>
          <a:endParaRPr lang="en-US"/>
        </a:p>
      </dgm:t>
    </dgm:pt>
    <dgm:pt modelId="{96B7C298-A6FC-4318-9318-DCEEC51CB88B}" type="pres">
      <dgm:prSet presAssocID="{38A2858F-C56C-4DA6-A890-D0D1E2E3100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3B656EC-CE54-4FF0-9EE7-8E467BEDE0B8}" type="pres">
      <dgm:prSet presAssocID="{38A8ED63-BD20-4707-A65D-45E994EE309B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4E717D-9005-45DB-A85B-4F55A8772B03}" srcId="{38A2858F-C56C-4DA6-A890-D0D1E2E3100B}" destId="{38A8ED63-BD20-4707-A65D-45E994EE309B}" srcOrd="0" destOrd="0" parTransId="{F52452B9-759E-410F-9366-8A1BF3F3A4F3}" sibTransId="{E6C62821-DB77-44E7-80B0-D58A61D25D66}"/>
    <dgm:cxn modelId="{C8675511-76C4-4AC7-93F3-9911C1C4356C}" type="presOf" srcId="{38A2858F-C56C-4DA6-A890-D0D1E2E3100B}" destId="{96B7C298-A6FC-4318-9318-DCEEC51CB88B}" srcOrd="0" destOrd="0" presId="urn:microsoft.com/office/officeart/2005/8/layout/hList6"/>
    <dgm:cxn modelId="{E5FA31A8-7B1E-40C1-8ABF-47FF6647B36D}" type="presOf" srcId="{38A8ED63-BD20-4707-A65D-45E994EE309B}" destId="{83B656EC-CE54-4FF0-9EE7-8E467BEDE0B8}" srcOrd="0" destOrd="0" presId="urn:microsoft.com/office/officeart/2005/8/layout/hList6"/>
    <dgm:cxn modelId="{6B4E2147-D22F-4CFA-A12E-718FCFEE9B0D}" type="presParOf" srcId="{96B7C298-A6FC-4318-9318-DCEEC51CB88B}" destId="{83B656EC-CE54-4FF0-9EE7-8E467BEDE0B8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B5B89CC-0086-454B-BA2C-8A9AE8C6275C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CAFAF50-0E4F-4CC7-BC3E-DA9E97455ED3}">
      <dgm:prSet/>
      <dgm:spPr/>
      <dgm:t>
        <a:bodyPr/>
        <a:lstStyle/>
        <a:p>
          <a:pPr rtl="0"/>
          <a:r>
            <a:rPr lang="en-US" dirty="0" err="1" smtClean="0"/>
            <a:t>Pooja</a:t>
          </a:r>
          <a:r>
            <a:rPr lang="en-US" dirty="0" smtClean="0"/>
            <a:t> can be perform for any </a:t>
          </a:r>
          <a:r>
            <a:rPr lang="en-US" dirty="0" err="1" smtClean="0"/>
            <a:t>Bhagwan</a:t>
          </a:r>
          <a:r>
            <a:rPr lang="en-US" dirty="0" smtClean="0"/>
            <a:t> or any other entities which are helpful in our spiritual progress.</a:t>
          </a:r>
          <a:endParaRPr lang="en-US" dirty="0"/>
        </a:p>
      </dgm:t>
    </dgm:pt>
    <dgm:pt modelId="{118474CB-AB6A-47B6-BB0C-97BD332C9BA7}" type="parTrans" cxnId="{9DACFB66-180C-41B6-AFEF-5260494949CE}">
      <dgm:prSet/>
      <dgm:spPr/>
      <dgm:t>
        <a:bodyPr/>
        <a:lstStyle/>
        <a:p>
          <a:endParaRPr lang="en-US"/>
        </a:p>
      </dgm:t>
    </dgm:pt>
    <dgm:pt modelId="{F2CD47BC-45CF-41BF-B529-7DBB5868A912}" type="sibTrans" cxnId="{9DACFB66-180C-41B6-AFEF-5260494949CE}">
      <dgm:prSet/>
      <dgm:spPr/>
      <dgm:t>
        <a:bodyPr/>
        <a:lstStyle/>
        <a:p>
          <a:endParaRPr lang="en-US"/>
        </a:p>
      </dgm:t>
    </dgm:pt>
    <dgm:pt modelId="{3497320D-4B2A-488C-8150-E802EBEA7667}">
      <dgm:prSet/>
      <dgm:spPr/>
      <dgm:t>
        <a:bodyPr/>
        <a:lstStyle/>
        <a:p>
          <a:pPr rtl="0"/>
          <a:r>
            <a:rPr lang="en-US" dirty="0" smtClean="0"/>
            <a:t>Dev </a:t>
          </a:r>
          <a:r>
            <a:rPr lang="en-US" dirty="0" err="1" smtClean="0"/>
            <a:t>Shastra</a:t>
          </a:r>
          <a:r>
            <a:rPr lang="en-US" dirty="0" smtClean="0"/>
            <a:t> Guru </a:t>
          </a:r>
          <a:r>
            <a:rPr lang="en-US" dirty="0" err="1" smtClean="0"/>
            <a:t>Pooja</a:t>
          </a:r>
          <a:r>
            <a:rPr lang="en-US" dirty="0" smtClean="0"/>
            <a:t> is famous among the </a:t>
          </a:r>
          <a:r>
            <a:rPr lang="en-US" dirty="0" err="1" smtClean="0"/>
            <a:t>jains</a:t>
          </a:r>
          <a:r>
            <a:rPr lang="en-US" dirty="0" smtClean="0"/>
            <a:t>.</a:t>
          </a:r>
          <a:endParaRPr lang="en-US" dirty="0"/>
        </a:p>
      </dgm:t>
    </dgm:pt>
    <dgm:pt modelId="{0F60AB33-FF5A-49E7-B1B3-1BE9BDDF5603}" type="parTrans" cxnId="{796524A3-2349-4EE0-BFB3-7D7C5111CEBF}">
      <dgm:prSet/>
      <dgm:spPr/>
      <dgm:t>
        <a:bodyPr/>
        <a:lstStyle/>
        <a:p>
          <a:endParaRPr lang="en-US"/>
        </a:p>
      </dgm:t>
    </dgm:pt>
    <dgm:pt modelId="{5D86AC78-AA2D-47FE-8CDC-32D031E65C0F}" type="sibTrans" cxnId="{796524A3-2349-4EE0-BFB3-7D7C5111CEBF}">
      <dgm:prSet/>
      <dgm:spPr/>
      <dgm:t>
        <a:bodyPr/>
        <a:lstStyle/>
        <a:p>
          <a:endParaRPr lang="en-US"/>
        </a:p>
      </dgm:t>
    </dgm:pt>
    <dgm:pt modelId="{BB1F053C-D0BB-409E-B2ED-FCE9ADCBE01B}">
      <dgm:prSet/>
      <dgm:spPr/>
      <dgm:t>
        <a:bodyPr/>
        <a:lstStyle/>
        <a:p>
          <a:pPr rtl="0"/>
          <a:r>
            <a:rPr lang="en-US" dirty="0" smtClean="0"/>
            <a:t>Dev means the Omniscient lord, who preached the </a:t>
          </a:r>
          <a:r>
            <a:rPr lang="en-US" dirty="0" err="1" smtClean="0"/>
            <a:t>jain</a:t>
          </a:r>
          <a:r>
            <a:rPr lang="en-US" dirty="0" smtClean="0"/>
            <a:t> philosophy and propagated the religion.</a:t>
          </a:r>
          <a:endParaRPr lang="en-US" dirty="0"/>
        </a:p>
      </dgm:t>
    </dgm:pt>
    <dgm:pt modelId="{16F3C506-9B76-49C6-983E-A65336C86711}" type="parTrans" cxnId="{21968564-F33A-4A60-A620-BACD2CB4E4A7}">
      <dgm:prSet/>
      <dgm:spPr/>
      <dgm:t>
        <a:bodyPr/>
        <a:lstStyle/>
        <a:p>
          <a:endParaRPr lang="en-US"/>
        </a:p>
      </dgm:t>
    </dgm:pt>
    <dgm:pt modelId="{9209848D-9713-4C65-8562-1A8F1682B8E9}" type="sibTrans" cxnId="{21968564-F33A-4A60-A620-BACD2CB4E4A7}">
      <dgm:prSet/>
      <dgm:spPr/>
      <dgm:t>
        <a:bodyPr/>
        <a:lstStyle/>
        <a:p>
          <a:endParaRPr lang="en-US"/>
        </a:p>
      </dgm:t>
    </dgm:pt>
    <dgm:pt modelId="{CD2C6E2B-0961-4C69-8BC6-3548642CC830}">
      <dgm:prSet/>
      <dgm:spPr/>
      <dgm:t>
        <a:bodyPr/>
        <a:lstStyle/>
        <a:p>
          <a:pPr rtl="0"/>
          <a:r>
            <a:rPr lang="en-US" dirty="0" err="1" smtClean="0"/>
            <a:t>Shastra</a:t>
          </a:r>
          <a:r>
            <a:rPr lang="en-US" dirty="0" smtClean="0"/>
            <a:t> means the literatures created by the disciples of the Omniscient lord.</a:t>
          </a:r>
          <a:endParaRPr lang="en-US" dirty="0"/>
        </a:p>
      </dgm:t>
    </dgm:pt>
    <dgm:pt modelId="{72A87C89-CF23-482C-99A9-A372845C528E}" type="parTrans" cxnId="{06AF2661-E20D-465A-8F19-DCD324736DD1}">
      <dgm:prSet/>
      <dgm:spPr/>
      <dgm:t>
        <a:bodyPr/>
        <a:lstStyle/>
        <a:p>
          <a:endParaRPr lang="en-US"/>
        </a:p>
      </dgm:t>
    </dgm:pt>
    <dgm:pt modelId="{6BA4FBA1-C278-40C0-B2C0-A6E1C6B69195}" type="sibTrans" cxnId="{06AF2661-E20D-465A-8F19-DCD324736DD1}">
      <dgm:prSet/>
      <dgm:spPr/>
      <dgm:t>
        <a:bodyPr/>
        <a:lstStyle/>
        <a:p>
          <a:endParaRPr lang="en-US"/>
        </a:p>
      </dgm:t>
    </dgm:pt>
    <dgm:pt modelId="{FA5E555E-A60E-42F7-A10D-23E4194E1446}">
      <dgm:prSet/>
      <dgm:spPr/>
      <dgm:t>
        <a:bodyPr/>
        <a:lstStyle/>
        <a:p>
          <a:pPr rtl="0"/>
          <a:r>
            <a:rPr lang="en-US" dirty="0" smtClean="0"/>
            <a:t>Guru means the enlightened monks who analyze the vast literatures and explain to us, the mundane souls</a:t>
          </a:r>
          <a:endParaRPr lang="en-US" dirty="0"/>
        </a:p>
      </dgm:t>
    </dgm:pt>
    <dgm:pt modelId="{F829687E-2C1C-4F53-81E5-59EC0E522FEC}" type="parTrans" cxnId="{B5FAC463-F11E-43EA-AF4B-4C12C25BCF4C}">
      <dgm:prSet/>
      <dgm:spPr/>
      <dgm:t>
        <a:bodyPr/>
        <a:lstStyle/>
        <a:p>
          <a:endParaRPr lang="en-US"/>
        </a:p>
      </dgm:t>
    </dgm:pt>
    <dgm:pt modelId="{CF6D8BB3-8FA0-49E8-8CED-A643EC74D263}" type="sibTrans" cxnId="{B5FAC463-F11E-43EA-AF4B-4C12C25BCF4C}">
      <dgm:prSet/>
      <dgm:spPr/>
      <dgm:t>
        <a:bodyPr/>
        <a:lstStyle/>
        <a:p>
          <a:endParaRPr lang="en-US"/>
        </a:p>
      </dgm:t>
    </dgm:pt>
    <dgm:pt modelId="{431A5F00-695A-4BDE-BFE1-BF5E1F2EA8CB}" type="pres">
      <dgm:prSet presAssocID="{BB5B89CC-0086-454B-BA2C-8A9AE8C627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A864984-10DA-4B31-A0AE-D01C09939BF2}" type="pres">
      <dgm:prSet presAssocID="{DCAFAF50-0E4F-4CC7-BC3E-DA9E97455ED3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937F56-7DC0-47D4-9185-DBAE1327B24B}" type="pres">
      <dgm:prSet presAssocID="{F2CD47BC-45CF-41BF-B529-7DBB5868A912}" presName="spacer" presStyleCnt="0"/>
      <dgm:spPr/>
    </dgm:pt>
    <dgm:pt modelId="{F775BE09-8F5C-4F90-A588-5FAD8C8DE83B}" type="pres">
      <dgm:prSet presAssocID="{3497320D-4B2A-488C-8150-E802EBEA7667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5BFF63-043B-417D-AEA4-D351910ADD3C}" type="pres">
      <dgm:prSet presAssocID="{5D86AC78-AA2D-47FE-8CDC-32D031E65C0F}" presName="spacer" presStyleCnt="0"/>
      <dgm:spPr/>
    </dgm:pt>
    <dgm:pt modelId="{6C900085-FFEA-4B7C-B3E3-9AA3200627C1}" type="pres">
      <dgm:prSet presAssocID="{BB1F053C-D0BB-409E-B2ED-FCE9ADCBE01B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40A18B-0BAC-4409-B0AD-E24143C3D1A4}" type="pres">
      <dgm:prSet presAssocID="{9209848D-9713-4C65-8562-1A8F1682B8E9}" presName="spacer" presStyleCnt="0"/>
      <dgm:spPr/>
    </dgm:pt>
    <dgm:pt modelId="{B94C64B0-31D2-4D2F-AA21-B60561C5AC92}" type="pres">
      <dgm:prSet presAssocID="{CD2C6E2B-0961-4C69-8BC6-3548642CC830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BF69E3-6AFA-4A23-9FA3-FE516EE835D3}" type="pres">
      <dgm:prSet presAssocID="{6BA4FBA1-C278-40C0-B2C0-A6E1C6B69195}" presName="spacer" presStyleCnt="0"/>
      <dgm:spPr/>
    </dgm:pt>
    <dgm:pt modelId="{C97BEB06-7B1E-4BC2-B4F6-BE95683F294A}" type="pres">
      <dgm:prSet presAssocID="{FA5E555E-A60E-42F7-A10D-23E4194E1446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10102C-B8CF-4BBA-98AA-7471FE1C5D5E}" type="presOf" srcId="{BB1F053C-D0BB-409E-B2ED-FCE9ADCBE01B}" destId="{6C900085-FFEA-4B7C-B3E3-9AA3200627C1}" srcOrd="0" destOrd="0" presId="urn:microsoft.com/office/officeart/2005/8/layout/vList2"/>
    <dgm:cxn modelId="{EB39CB39-3D84-4EBD-AACC-A38E909EA90A}" type="presOf" srcId="{CD2C6E2B-0961-4C69-8BC6-3548642CC830}" destId="{B94C64B0-31D2-4D2F-AA21-B60561C5AC92}" srcOrd="0" destOrd="0" presId="urn:microsoft.com/office/officeart/2005/8/layout/vList2"/>
    <dgm:cxn modelId="{21968564-F33A-4A60-A620-BACD2CB4E4A7}" srcId="{BB5B89CC-0086-454B-BA2C-8A9AE8C6275C}" destId="{BB1F053C-D0BB-409E-B2ED-FCE9ADCBE01B}" srcOrd="2" destOrd="0" parTransId="{16F3C506-9B76-49C6-983E-A65336C86711}" sibTransId="{9209848D-9713-4C65-8562-1A8F1682B8E9}"/>
    <dgm:cxn modelId="{B5FAC463-F11E-43EA-AF4B-4C12C25BCF4C}" srcId="{BB5B89CC-0086-454B-BA2C-8A9AE8C6275C}" destId="{FA5E555E-A60E-42F7-A10D-23E4194E1446}" srcOrd="4" destOrd="0" parTransId="{F829687E-2C1C-4F53-81E5-59EC0E522FEC}" sibTransId="{CF6D8BB3-8FA0-49E8-8CED-A643EC74D263}"/>
    <dgm:cxn modelId="{4685E44C-A96B-4467-ABC6-662E42415499}" type="presOf" srcId="{DCAFAF50-0E4F-4CC7-BC3E-DA9E97455ED3}" destId="{4A864984-10DA-4B31-A0AE-D01C09939BF2}" srcOrd="0" destOrd="0" presId="urn:microsoft.com/office/officeart/2005/8/layout/vList2"/>
    <dgm:cxn modelId="{796524A3-2349-4EE0-BFB3-7D7C5111CEBF}" srcId="{BB5B89CC-0086-454B-BA2C-8A9AE8C6275C}" destId="{3497320D-4B2A-488C-8150-E802EBEA7667}" srcOrd="1" destOrd="0" parTransId="{0F60AB33-FF5A-49E7-B1B3-1BE9BDDF5603}" sibTransId="{5D86AC78-AA2D-47FE-8CDC-32D031E65C0F}"/>
    <dgm:cxn modelId="{18736152-2410-44A4-B2AF-18D42CBB99C3}" type="presOf" srcId="{FA5E555E-A60E-42F7-A10D-23E4194E1446}" destId="{C97BEB06-7B1E-4BC2-B4F6-BE95683F294A}" srcOrd="0" destOrd="0" presId="urn:microsoft.com/office/officeart/2005/8/layout/vList2"/>
    <dgm:cxn modelId="{8F20DC50-8D7A-4D3F-ABD2-A8B9D033AE3F}" type="presOf" srcId="{BB5B89CC-0086-454B-BA2C-8A9AE8C6275C}" destId="{431A5F00-695A-4BDE-BFE1-BF5E1F2EA8CB}" srcOrd="0" destOrd="0" presId="urn:microsoft.com/office/officeart/2005/8/layout/vList2"/>
    <dgm:cxn modelId="{06AF2661-E20D-465A-8F19-DCD324736DD1}" srcId="{BB5B89CC-0086-454B-BA2C-8A9AE8C6275C}" destId="{CD2C6E2B-0961-4C69-8BC6-3548642CC830}" srcOrd="3" destOrd="0" parTransId="{72A87C89-CF23-482C-99A9-A372845C528E}" sibTransId="{6BA4FBA1-C278-40C0-B2C0-A6E1C6B69195}"/>
    <dgm:cxn modelId="{0F019421-44A4-45A9-A857-0FEEA768E2DA}" type="presOf" srcId="{3497320D-4B2A-488C-8150-E802EBEA7667}" destId="{F775BE09-8F5C-4F90-A588-5FAD8C8DE83B}" srcOrd="0" destOrd="0" presId="urn:microsoft.com/office/officeart/2005/8/layout/vList2"/>
    <dgm:cxn modelId="{9DACFB66-180C-41B6-AFEF-5260494949CE}" srcId="{BB5B89CC-0086-454B-BA2C-8A9AE8C6275C}" destId="{DCAFAF50-0E4F-4CC7-BC3E-DA9E97455ED3}" srcOrd="0" destOrd="0" parTransId="{118474CB-AB6A-47B6-BB0C-97BD332C9BA7}" sibTransId="{F2CD47BC-45CF-41BF-B529-7DBB5868A912}"/>
    <dgm:cxn modelId="{0FAF7857-AE88-4F09-8DBC-F297DE377F2A}" type="presParOf" srcId="{431A5F00-695A-4BDE-BFE1-BF5E1F2EA8CB}" destId="{4A864984-10DA-4B31-A0AE-D01C09939BF2}" srcOrd="0" destOrd="0" presId="urn:microsoft.com/office/officeart/2005/8/layout/vList2"/>
    <dgm:cxn modelId="{A708F21F-6224-4EF5-BD69-4747D872D9F8}" type="presParOf" srcId="{431A5F00-695A-4BDE-BFE1-BF5E1F2EA8CB}" destId="{A7937F56-7DC0-47D4-9185-DBAE1327B24B}" srcOrd="1" destOrd="0" presId="urn:microsoft.com/office/officeart/2005/8/layout/vList2"/>
    <dgm:cxn modelId="{EB77C8BD-6AE5-44A8-86FD-2929D5B8A557}" type="presParOf" srcId="{431A5F00-695A-4BDE-BFE1-BF5E1F2EA8CB}" destId="{F775BE09-8F5C-4F90-A588-5FAD8C8DE83B}" srcOrd="2" destOrd="0" presId="urn:microsoft.com/office/officeart/2005/8/layout/vList2"/>
    <dgm:cxn modelId="{9E953D1A-B8E2-45F3-9769-1FB371004A7D}" type="presParOf" srcId="{431A5F00-695A-4BDE-BFE1-BF5E1F2EA8CB}" destId="{265BFF63-043B-417D-AEA4-D351910ADD3C}" srcOrd="3" destOrd="0" presId="urn:microsoft.com/office/officeart/2005/8/layout/vList2"/>
    <dgm:cxn modelId="{B50D3335-21AE-44BF-BEA6-8C2892311B4B}" type="presParOf" srcId="{431A5F00-695A-4BDE-BFE1-BF5E1F2EA8CB}" destId="{6C900085-FFEA-4B7C-B3E3-9AA3200627C1}" srcOrd="4" destOrd="0" presId="urn:microsoft.com/office/officeart/2005/8/layout/vList2"/>
    <dgm:cxn modelId="{B5729499-88AD-488F-83D2-23C2AACAB688}" type="presParOf" srcId="{431A5F00-695A-4BDE-BFE1-BF5E1F2EA8CB}" destId="{8240A18B-0BAC-4409-B0AD-E24143C3D1A4}" srcOrd="5" destOrd="0" presId="urn:microsoft.com/office/officeart/2005/8/layout/vList2"/>
    <dgm:cxn modelId="{8B3B1225-6E40-49D8-8A36-D223497C9054}" type="presParOf" srcId="{431A5F00-695A-4BDE-BFE1-BF5E1F2EA8CB}" destId="{B94C64B0-31D2-4D2F-AA21-B60561C5AC92}" srcOrd="6" destOrd="0" presId="urn:microsoft.com/office/officeart/2005/8/layout/vList2"/>
    <dgm:cxn modelId="{EAA997F0-8DE5-4714-AEB9-73EB592CC4B6}" type="presParOf" srcId="{431A5F00-695A-4BDE-BFE1-BF5E1F2EA8CB}" destId="{C8BF69E3-6AFA-4A23-9FA3-FE516EE835D3}" srcOrd="7" destOrd="0" presId="urn:microsoft.com/office/officeart/2005/8/layout/vList2"/>
    <dgm:cxn modelId="{012EC805-1CF2-43D5-AC2D-ECCCC3A6EE33}" type="presParOf" srcId="{431A5F00-695A-4BDE-BFE1-BF5E1F2EA8CB}" destId="{C97BEB06-7B1E-4BC2-B4F6-BE95683F294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BED4D3E-48AF-423B-9F46-934F87E3CEC9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0EFAC90-D7C8-4363-8FC7-8FC7F1478C41}">
      <dgm:prSet/>
      <dgm:spPr/>
      <dgm:t>
        <a:bodyPr/>
        <a:lstStyle/>
        <a:p>
          <a:pPr rtl="0"/>
          <a:r>
            <a:rPr lang="en-US" dirty="0" smtClean="0"/>
            <a:t>In the beginning of </a:t>
          </a:r>
          <a:r>
            <a:rPr lang="en-US" dirty="0" err="1" smtClean="0"/>
            <a:t>Pooja</a:t>
          </a:r>
          <a:r>
            <a:rPr lang="en-US" dirty="0" smtClean="0"/>
            <a:t>, first we </a:t>
          </a:r>
          <a:r>
            <a:rPr lang="en-US" b="1" dirty="0" smtClean="0">
              <a:solidFill>
                <a:srgbClr val="FF0000"/>
              </a:solidFill>
            </a:rPr>
            <a:t>invite</a:t>
          </a:r>
          <a:r>
            <a:rPr lang="en-US" dirty="0" smtClean="0"/>
            <a:t> the entity to come among us</a:t>
          </a:r>
          <a:endParaRPr lang="en-US" dirty="0"/>
        </a:p>
      </dgm:t>
    </dgm:pt>
    <dgm:pt modelId="{5DEA919C-2FFC-496D-92F2-6BDD24666C9A}" type="parTrans" cxnId="{57801C1E-5DCA-4AFE-AFA0-B8032E7E2C3D}">
      <dgm:prSet/>
      <dgm:spPr/>
      <dgm:t>
        <a:bodyPr/>
        <a:lstStyle/>
        <a:p>
          <a:endParaRPr lang="en-US"/>
        </a:p>
      </dgm:t>
    </dgm:pt>
    <dgm:pt modelId="{1D143C09-42C2-46B9-9EBD-B04BEA377039}" type="sibTrans" cxnId="{57801C1E-5DCA-4AFE-AFA0-B8032E7E2C3D}">
      <dgm:prSet/>
      <dgm:spPr/>
      <dgm:t>
        <a:bodyPr/>
        <a:lstStyle/>
        <a:p>
          <a:endParaRPr lang="en-US"/>
        </a:p>
      </dgm:t>
    </dgm:pt>
    <dgm:pt modelId="{66405D45-8145-4D2B-BC8A-DA0FADF7C55F}">
      <dgm:prSet/>
      <dgm:spPr/>
      <dgm:t>
        <a:bodyPr/>
        <a:lstStyle/>
        <a:p>
          <a:pPr rtl="0"/>
          <a:r>
            <a:rPr lang="en-US" dirty="0" smtClean="0"/>
            <a:t>Then we </a:t>
          </a:r>
          <a:r>
            <a:rPr lang="en-US" b="1" dirty="0" smtClean="0">
              <a:solidFill>
                <a:srgbClr val="FF0000"/>
              </a:solidFill>
            </a:rPr>
            <a:t>welcome</a:t>
          </a:r>
          <a:r>
            <a:rPr lang="en-US" dirty="0" smtClean="0"/>
            <a:t> the entity that we invited</a:t>
          </a:r>
          <a:endParaRPr lang="en-US" dirty="0"/>
        </a:p>
      </dgm:t>
    </dgm:pt>
    <dgm:pt modelId="{08AEF4C4-D41C-4C5A-AC01-127B5977E9E3}" type="parTrans" cxnId="{F657B62F-971C-4455-ADC6-607F3110D204}">
      <dgm:prSet/>
      <dgm:spPr/>
      <dgm:t>
        <a:bodyPr/>
        <a:lstStyle/>
        <a:p>
          <a:endParaRPr lang="en-US"/>
        </a:p>
      </dgm:t>
    </dgm:pt>
    <dgm:pt modelId="{9AEC8E49-A795-48A6-8554-6BC40C5E0264}" type="sibTrans" cxnId="{F657B62F-971C-4455-ADC6-607F3110D204}">
      <dgm:prSet/>
      <dgm:spPr/>
      <dgm:t>
        <a:bodyPr/>
        <a:lstStyle/>
        <a:p>
          <a:endParaRPr lang="en-US"/>
        </a:p>
      </dgm:t>
    </dgm:pt>
    <dgm:pt modelId="{AC52F6FA-0B7E-447D-92AA-A4CA5BD22485}">
      <dgm:prSet/>
      <dgm:spPr/>
      <dgm:t>
        <a:bodyPr/>
        <a:lstStyle/>
        <a:p>
          <a:pPr rtl="0"/>
          <a:r>
            <a:rPr lang="en-US" dirty="0" smtClean="0"/>
            <a:t>There after the entity is </a:t>
          </a:r>
          <a:r>
            <a:rPr lang="en-US" b="1" dirty="0" smtClean="0">
              <a:solidFill>
                <a:srgbClr val="FF0000"/>
              </a:solidFill>
            </a:rPr>
            <a:t>established in the heart</a:t>
          </a:r>
          <a:r>
            <a:rPr lang="en-US" dirty="0" smtClean="0">
              <a:solidFill>
                <a:srgbClr val="FF0000"/>
              </a:solidFill>
            </a:rPr>
            <a:t>.</a:t>
          </a:r>
          <a:endParaRPr lang="en-US" dirty="0">
            <a:solidFill>
              <a:srgbClr val="FF0000"/>
            </a:solidFill>
          </a:endParaRPr>
        </a:p>
      </dgm:t>
    </dgm:pt>
    <dgm:pt modelId="{00C731F0-407F-40D8-87FA-3FB46AFC0B3E}" type="parTrans" cxnId="{C4F1475C-EBFB-4B83-B506-577EEE61007B}">
      <dgm:prSet/>
      <dgm:spPr/>
      <dgm:t>
        <a:bodyPr/>
        <a:lstStyle/>
        <a:p>
          <a:endParaRPr lang="en-US"/>
        </a:p>
      </dgm:t>
    </dgm:pt>
    <dgm:pt modelId="{EA00DD3F-AF48-4F8E-A4B7-391AE853C8BD}" type="sibTrans" cxnId="{C4F1475C-EBFB-4B83-B506-577EEE61007B}">
      <dgm:prSet/>
      <dgm:spPr/>
      <dgm:t>
        <a:bodyPr/>
        <a:lstStyle/>
        <a:p>
          <a:endParaRPr lang="en-US"/>
        </a:p>
      </dgm:t>
    </dgm:pt>
    <dgm:pt modelId="{56837C31-A841-4F09-B051-C0E9681231C7}">
      <dgm:prSet/>
      <dgm:spPr/>
      <dgm:t>
        <a:bodyPr/>
        <a:lstStyle/>
        <a:p>
          <a:pPr rtl="0"/>
          <a:r>
            <a:rPr lang="en-US" dirty="0" smtClean="0"/>
            <a:t>These 3 events are symbolizes with 3 cloves.</a:t>
          </a:r>
          <a:endParaRPr lang="en-US" dirty="0"/>
        </a:p>
      </dgm:t>
    </dgm:pt>
    <dgm:pt modelId="{E32C2776-F51D-4374-B624-2AA182F9ACD8}" type="parTrans" cxnId="{CACD1D8C-931E-44F6-B8B2-2B297D7ABDA3}">
      <dgm:prSet/>
      <dgm:spPr/>
      <dgm:t>
        <a:bodyPr/>
        <a:lstStyle/>
        <a:p>
          <a:endParaRPr lang="en-US"/>
        </a:p>
      </dgm:t>
    </dgm:pt>
    <dgm:pt modelId="{F09DB710-605A-47CF-B0FF-87DE5809C42E}" type="sibTrans" cxnId="{CACD1D8C-931E-44F6-B8B2-2B297D7ABDA3}">
      <dgm:prSet/>
      <dgm:spPr/>
      <dgm:t>
        <a:bodyPr/>
        <a:lstStyle/>
        <a:p>
          <a:endParaRPr lang="en-US"/>
        </a:p>
      </dgm:t>
    </dgm:pt>
    <dgm:pt modelId="{93E2B95B-E8B4-4FC7-A7A3-BFF3944C3EB4}">
      <dgm:prSet/>
      <dgm:spPr/>
      <dgm:t>
        <a:bodyPr/>
        <a:lstStyle/>
        <a:p>
          <a:pPr rtl="0"/>
          <a:r>
            <a:rPr lang="en-US" dirty="0" smtClean="0"/>
            <a:t>Now we perform the </a:t>
          </a:r>
          <a:r>
            <a:rPr lang="en-US" dirty="0" err="1" smtClean="0"/>
            <a:t>Pooja</a:t>
          </a:r>
          <a:r>
            <a:rPr lang="en-US" dirty="0" smtClean="0"/>
            <a:t> with 8 auspicious materials.</a:t>
          </a:r>
          <a:endParaRPr lang="en-US" dirty="0"/>
        </a:p>
      </dgm:t>
    </dgm:pt>
    <dgm:pt modelId="{C11137C0-6792-416F-87C1-6BD26804DF18}" type="parTrans" cxnId="{2C8A19D4-99BA-48D9-948C-853AA8C6785C}">
      <dgm:prSet/>
      <dgm:spPr/>
      <dgm:t>
        <a:bodyPr/>
        <a:lstStyle/>
        <a:p>
          <a:endParaRPr lang="en-US"/>
        </a:p>
      </dgm:t>
    </dgm:pt>
    <dgm:pt modelId="{66AF9404-B3DE-453D-A903-AF49FE4421DC}" type="sibTrans" cxnId="{2C8A19D4-99BA-48D9-948C-853AA8C6785C}">
      <dgm:prSet/>
      <dgm:spPr/>
      <dgm:t>
        <a:bodyPr/>
        <a:lstStyle/>
        <a:p>
          <a:endParaRPr lang="en-US"/>
        </a:p>
      </dgm:t>
    </dgm:pt>
    <dgm:pt modelId="{5B223AE5-70C2-4D3C-A2C8-C717B63F1236}" type="pres">
      <dgm:prSet presAssocID="{DBED4D3E-48AF-423B-9F46-934F87E3CE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2E9A89-C702-4747-9AC8-3727C81B2089}" type="pres">
      <dgm:prSet presAssocID="{C0EFAC90-D7C8-4363-8FC7-8FC7F1478C41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CE450C-4419-4CC0-9D70-63B75E13DDF4}" type="pres">
      <dgm:prSet presAssocID="{1D143C09-42C2-46B9-9EBD-B04BEA377039}" presName="spacer" presStyleCnt="0"/>
      <dgm:spPr/>
    </dgm:pt>
    <dgm:pt modelId="{F195B87D-5A3B-47B7-8129-A886EBFCF26B}" type="pres">
      <dgm:prSet presAssocID="{66405D45-8145-4D2B-BC8A-DA0FADF7C55F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BA0959-8103-4B4D-A715-E28B30D3067A}" type="pres">
      <dgm:prSet presAssocID="{9AEC8E49-A795-48A6-8554-6BC40C5E0264}" presName="spacer" presStyleCnt="0"/>
      <dgm:spPr/>
    </dgm:pt>
    <dgm:pt modelId="{F332BCC4-B75F-4D8F-A04B-B5109A5DE165}" type="pres">
      <dgm:prSet presAssocID="{AC52F6FA-0B7E-447D-92AA-A4CA5BD22485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63952A-D445-4D97-83B1-A7331B48E917}" type="pres">
      <dgm:prSet presAssocID="{EA00DD3F-AF48-4F8E-A4B7-391AE853C8BD}" presName="spacer" presStyleCnt="0"/>
      <dgm:spPr/>
    </dgm:pt>
    <dgm:pt modelId="{8D22FB1D-3F30-4AD7-9EC4-85CFC1DA267A}" type="pres">
      <dgm:prSet presAssocID="{56837C31-A841-4F09-B051-C0E9681231C7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F9A3F3-2F64-4B87-8105-97A1DF1B7B51}" type="pres">
      <dgm:prSet presAssocID="{F09DB710-605A-47CF-B0FF-87DE5809C42E}" presName="spacer" presStyleCnt="0"/>
      <dgm:spPr/>
    </dgm:pt>
    <dgm:pt modelId="{DEFB475D-F15A-40CF-89B8-A23113E6C905}" type="pres">
      <dgm:prSet presAssocID="{93E2B95B-E8B4-4FC7-A7A3-BFF3944C3EB4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9F7787-71B3-44EA-8453-BBB26E97FB00}" type="presOf" srcId="{56837C31-A841-4F09-B051-C0E9681231C7}" destId="{8D22FB1D-3F30-4AD7-9EC4-85CFC1DA267A}" srcOrd="0" destOrd="0" presId="urn:microsoft.com/office/officeart/2005/8/layout/vList2"/>
    <dgm:cxn modelId="{2C8A19D4-99BA-48D9-948C-853AA8C6785C}" srcId="{DBED4D3E-48AF-423B-9F46-934F87E3CEC9}" destId="{93E2B95B-E8B4-4FC7-A7A3-BFF3944C3EB4}" srcOrd="4" destOrd="0" parTransId="{C11137C0-6792-416F-87C1-6BD26804DF18}" sibTransId="{66AF9404-B3DE-453D-A903-AF49FE4421DC}"/>
    <dgm:cxn modelId="{57801C1E-5DCA-4AFE-AFA0-B8032E7E2C3D}" srcId="{DBED4D3E-48AF-423B-9F46-934F87E3CEC9}" destId="{C0EFAC90-D7C8-4363-8FC7-8FC7F1478C41}" srcOrd="0" destOrd="0" parTransId="{5DEA919C-2FFC-496D-92F2-6BDD24666C9A}" sibTransId="{1D143C09-42C2-46B9-9EBD-B04BEA377039}"/>
    <dgm:cxn modelId="{CACD1D8C-931E-44F6-B8B2-2B297D7ABDA3}" srcId="{DBED4D3E-48AF-423B-9F46-934F87E3CEC9}" destId="{56837C31-A841-4F09-B051-C0E9681231C7}" srcOrd="3" destOrd="0" parTransId="{E32C2776-F51D-4374-B624-2AA182F9ACD8}" sibTransId="{F09DB710-605A-47CF-B0FF-87DE5809C42E}"/>
    <dgm:cxn modelId="{5838FCEB-0E92-4E0A-B276-3F41DDD06B06}" type="presOf" srcId="{66405D45-8145-4D2B-BC8A-DA0FADF7C55F}" destId="{F195B87D-5A3B-47B7-8129-A886EBFCF26B}" srcOrd="0" destOrd="0" presId="urn:microsoft.com/office/officeart/2005/8/layout/vList2"/>
    <dgm:cxn modelId="{B3C70C00-C392-4A5A-8ABD-53130ACA2FBE}" type="presOf" srcId="{93E2B95B-E8B4-4FC7-A7A3-BFF3944C3EB4}" destId="{DEFB475D-F15A-40CF-89B8-A23113E6C905}" srcOrd="0" destOrd="0" presId="urn:microsoft.com/office/officeart/2005/8/layout/vList2"/>
    <dgm:cxn modelId="{F657B62F-971C-4455-ADC6-607F3110D204}" srcId="{DBED4D3E-48AF-423B-9F46-934F87E3CEC9}" destId="{66405D45-8145-4D2B-BC8A-DA0FADF7C55F}" srcOrd="1" destOrd="0" parTransId="{08AEF4C4-D41C-4C5A-AC01-127B5977E9E3}" sibTransId="{9AEC8E49-A795-48A6-8554-6BC40C5E0264}"/>
    <dgm:cxn modelId="{87D4441F-239A-4D77-8F5A-B5625F8658B4}" type="presOf" srcId="{C0EFAC90-D7C8-4363-8FC7-8FC7F1478C41}" destId="{952E9A89-C702-4747-9AC8-3727C81B2089}" srcOrd="0" destOrd="0" presId="urn:microsoft.com/office/officeart/2005/8/layout/vList2"/>
    <dgm:cxn modelId="{C773FC1B-227D-43C8-AFA0-07156F1F3C3F}" type="presOf" srcId="{DBED4D3E-48AF-423B-9F46-934F87E3CEC9}" destId="{5B223AE5-70C2-4D3C-A2C8-C717B63F1236}" srcOrd="0" destOrd="0" presId="urn:microsoft.com/office/officeart/2005/8/layout/vList2"/>
    <dgm:cxn modelId="{C4F1475C-EBFB-4B83-B506-577EEE61007B}" srcId="{DBED4D3E-48AF-423B-9F46-934F87E3CEC9}" destId="{AC52F6FA-0B7E-447D-92AA-A4CA5BD22485}" srcOrd="2" destOrd="0" parTransId="{00C731F0-407F-40D8-87FA-3FB46AFC0B3E}" sibTransId="{EA00DD3F-AF48-4F8E-A4B7-391AE853C8BD}"/>
    <dgm:cxn modelId="{DE1C60DD-CE78-4195-A2CD-63C67743AB25}" type="presOf" srcId="{AC52F6FA-0B7E-447D-92AA-A4CA5BD22485}" destId="{F332BCC4-B75F-4D8F-A04B-B5109A5DE165}" srcOrd="0" destOrd="0" presId="urn:microsoft.com/office/officeart/2005/8/layout/vList2"/>
    <dgm:cxn modelId="{5405F2BE-5304-46A6-A112-C4F41C9A686E}" type="presParOf" srcId="{5B223AE5-70C2-4D3C-A2C8-C717B63F1236}" destId="{952E9A89-C702-4747-9AC8-3727C81B2089}" srcOrd="0" destOrd="0" presId="urn:microsoft.com/office/officeart/2005/8/layout/vList2"/>
    <dgm:cxn modelId="{C2B213FD-DA27-42C8-BA98-542AA8212EA5}" type="presParOf" srcId="{5B223AE5-70C2-4D3C-A2C8-C717B63F1236}" destId="{A6CE450C-4419-4CC0-9D70-63B75E13DDF4}" srcOrd="1" destOrd="0" presId="urn:microsoft.com/office/officeart/2005/8/layout/vList2"/>
    <dgm:cxn modelId="{38BECD45-0F1D-4271-ADCD-DD73C0DCDAF4}" type="presParOf" srcId="{5B223AE5-70C2-4D3C-A2C8-C717B63F1236}" destId="{F195B87D-5A3B-47B7-8129-A886EBFCF26B}" srcOrd="2" destOrd="0" presId="urn:microsoft.com/office/officeart/2005/8/layout/vList2"/>
    <dgm:cxn modelId="{1517A7D9-C907-4BFC-AFB8-D667AEECA6A9}" type="presParOf" srcId="{5B223AE5-70C2-4D3C-A2C8-C717B63F1236}" destId="{36BA0959-8103-4B4D-A715-E28B30D3067A}" srcOrd="3" destOrd="0" presId="urn:microsoft.com/office/officeart/2005/8/layout/vList2"/>
    <dgm:cxn modelId="{43EC12F4-24A4-4190-805B-0BA420A263D8}" type="presParOf" srcId="{5B223AE5-70C2-4D3C-A2C8-C717B63F1236}" destId="{F332BCC4-B75F-4D8F-A04B-B5109A5DE165}" srcOrd="4" destOrd="0" presId="urn:microsoft.com/office/officeart/2005/8/layout/vList2"/>
    <dgm:cxn modelId="{FFDF077D-9364-4C7E-A8EA-55962A1B82BA}" type="presParOf" srcId="{5B223AE5-70C2-4D3C-A2C8-C717B63F1236}" destId="{CE63952A-D445-4D97-83B1-A7331B48E917}" srcOrd="5" destOrd="0" presId="urn:microsoft.com/office/officeart/2005/8/layout/vList2"/>
    <dgm:cxn modelId="{EE75CE9B-E7C3-4B6D-846E-CE0D3BCFDC15}" type="presParOf" srcId="{5B223AE5-70C2-4D3C-A2C8-C717B63F1236}" destId="{8D22FB1D-3F30-4AD7-9EC4-85CFC1DA267A}" srcOrd="6" destOrd="0" presId="urn:microsoft.com/office/officeart/2005/8/layout/vList2"/>
    <dgm:cxn modelId="{63B57ED7-1FCA-458B-AB10-688FEC3D165F}" type="presParOf" srcId="{5B223AE5-70C2-4D3C-A2C8-C717B63F1236}" destId="{20F9A3F3-2F64-4B87-8105-97A1DF1B7B51}" srcOrd="7" destOrd="0" presId="urn:microsoft.com/office/officeart/2005/8/layout/vList2"/>
    <dgm:cxn modelId="{F5EA5DD9-CCA5-466F-A7F6-9047E1301DB6}" type="presParOf" srcId="{5B223AE5-70C2-4D3C-A2C8-C717B63F1236}" destId="{DEFB475D-F15A-40CF-89B8-A23113E6C90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75DE57F-A4BD-4D42-81F8-7B44D41CDB60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C9DD13E-871B-4EFF-A986-D420309F483A}">
      <dgm:prSet/>
      <dgm:spPr/>
      <dgm:t>
        <a:bodyPr/>
        <a:lstStyle/>
        <a:p>
          <a:pPr rtl="0"/>
          <a:r>
            <a:rPr lang="en-US" dirty="0" smtClean="0"/>
            <a:t>At the end of any </a:t>
          </a:r>
          <a:r>
            <a:rPr lang="en-US" dirty="0" err="1" smtClean="0"/>
            <a:t>Pooja</a:t>
          </a:r>
          <a:r>
            <a:rPr lang="en-US" dirty="0" smtClean="0"/>
            <a:t> with offerings of 8 material substances, we now show our respect by praising their virtues. This is called </a:t>
          </a:r>
          <a:r>
            <a:rPr lang="en-US" dirty="0" err="1" smtClean="0"/>
            <a:t>Jaymala</a:t>
          </a:r>
          <a:r>
            <a:rPr lang="en-US" dirty="0" smtClean="0"/>
            <a:t>.</a:t>
          </a:r>
          <a:endParaRPr lang="en-US" dirty="0"/>
        </a:p>
      </dgm:t>
    </dgm:pt>
    <dgm:pt modelId="{46FF92DE-A5AF-4DBA-A852-CF3936840A58}" type="parTrans" cxnId="{E6B1B239-2167-420E-858D-19E1DC065E19}">
      <dgm:prSet/>
      <dgm:spPr/>
      <dgm:t>
        <a:bodyPr/>
        <a:lstStyle/>
        <a:p>
          <a:endParaRPr lang="en-US"/>
        </a:p>
      </dgm:t>
    </dgm:pt>
    <dgm:pt modelId="{62ACBAC7-0446-43DD-A434-C79A83D56553}" type="sibTrans" cxnId="{E6B1B239-2167-420E-858D-19E1DC065E19}">
      <dgm:prSet/>
      <dgm:spPr/>
      <dgm:t>
        <a:bodyPr/>
        <a:lstStyle/>
        <a:p>
          <a:endParaRPr lang="en-US"/>
        </a:p>
      </dgm:t>
    </dgm:pt>
    <dgm:pt modelId="{8B40B73A-CD5B-4D08-857A-452B3FE1DD81}">
      <dgm:prSet/>
      <dgm:spPr/>
      <dgm:t>
        <a:bodyPr/>
        <a:lstStyle/>
        <a:p>
          <a:pPr rtl="0"/>
          <a:r>
            <a:rPr lang="en-US" dirty="0" smtClean="0"/>
            <a:t>In our present </a:t>
          </a:r>
          <a:r>
            <a:rPr lang="en-US" dirty="0" err="1" smtClean="0"/>
            <a:t>Pooja</a:t>
          </a:r>
          <a:r>
            <a:rPr lang="en-US" dirty="0" smtClean="0"/>
            <a:t>, the </a:t>
          </a:r>
          <a:r>
            <a:rPr lang="en-US" dirty="0" err="1" smtClean="0"/>
            <a:t>Jaymala</a:t>
          </a:r>
          <a:r>
            <a:rPr lang="en-US" dirty="0" smtClean="0"/>
            <a:t> is unique. It praises the virtues of Dev, </a:t>
          </a:r>
          <a:r>
            <a:rPr lang="en-US" dirty="0" err="1" smtClean="0"/>
            <a:t>Shastra</a:t>
          </a:r>
          <a:r>
            <a:rPr lang="en-US" dirty="0" smtClean="0"/>
            <a:t> and Guru. In addition it also mentions the 12 contemplations. They are very important for an aspirant soul.   </a:t>
          </a:r>
          <a:endParaRPr lang="en-US" dirty="0"/>
        </a:p>
      </dgm:t>
    </dgm:pt>
    <dgm:pt modelId="{F165841F-5832-4492-9AD7-66599A26C207}" type="parTrans" cxnId="{7697B9EF-522A-4C9A-8946-D4E5A9421543}">
      <dgm:prSet/>
      <dgm:spPr/>
      <dgm:t>
        <a:bodyPr/>
        <a:lstStyle/>
        <a:p>
          <a:endParaRPr lang="en-US"/>
        </a:p>
      </dgm:t>
    </dgm:pt>
    <dgm:pt modelId="{A5CE117F-FB57-41BA-B953-D6FC9BC69F3E}" type="sibTrans" cxnId="{7697B9EF-522A-4C9A-8946-D4E5A9421543}">
      <dgm:prSet/>
      <dgm:spPr/>
      <dgm:t>
        <a:bodyPr/>
        <a:lstStyle/>
        <a:p>
          <a:endParaRPr lang="en-US"/>
        </a:p>
      </dgm:t>
    </dgm:pt>
    <dgm:pt modelId="{96225E83-D620-41BA-B745-1ED4A2228F86}" type="pres">
      <dgm:prSet presAssocID="{175DE57F-A4BD-4D42-81F8-7B44D41CDB6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0F9821-6108-4AF4-97BB-2CA8DCF18365}" type="pres">
      <dgm:prSet presAssocID="{3C9DD13E-871B-4EFF-A986-D420309F483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1EEE45-5248-432F-9D3F-B16DB837E53C}" type="pres">
      <dgm:prSet presAssocID="{62ACBAC7-0446-43DD-A434-C79A83D56553}" presName="spacer" presStyleCnt="0"/>
      <dgm:spPr/>
    </dgm:pt>
    <dgm:pt modelId="{61D3B14C-DB5D-443A-B090-1DF9846A24BA}" type="pres">
      <dgm:prSet presAssocID="{8B40B73A-CD5B-4D08-857A-452B3FE1DD8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2260AA-B3AB-44ED-9E77-B1A5ECCB65D4}" type="presOf" srcId="{3C9DD13E-871B-4EFF-A986-D420309F483A}" destId="{A10F9821-6108-4AF4-97BB-2CA8DCF18365}" srcOrd="0" destOrd="0" presId="urn:microsoft.com/office/officeart/2005/8/layout/vList2"/>
    <dgm:cxn modelId="{8885CA09-FEB0-4649-831A-3D8F565EC391}" type="presOf" srcId="{175DE57F-A4BD-4D42-81F8-7B44D41CDB60}" destId="{96225E83-D620-41BA-B745-1ED4A2228F86}" srcOrd="0" destOrd="0" presId="urn:microsoft.com/office/officeart/2005/8/layout/vList2"/>
    <dgm:cxn modelId="{E6B1B239-2167-420E-858D-19E1DC065E19}" srcId="{175DE57F-A4BD-4D42-81F8-7B44D41CDB60}" destId="{3C9DD13E-871B-4EFF-A986-D420309F483A}" srcOrd="0" destOrd="0" parTransId="{46FF92DE-A5AF-4DBA-A852-CF3936840A58}" sibTransId="{62ACBAC7-0446-43DD-A434-C79A83D56553}"/>
    <dgm:cxn modelId="{7697B9EF-522A-4C9A-8946-D4E5A9421543}" srcId="{175DE57F-A4BD-4D42-81F8-7B44D41CDB60}" destId="{8B40B73A-CD5B-4D08-857A-452B3FE1DD81}" srcOrd="1" destOrd="0" parTransId="{F165841F-5832-4492-9AD7-66599A26C207}" sibTransId="{A5CE117F-FB57-41BA-B953-D6FC9BC69F3E}"/>
    <dgm:cxn modelId="{686F5AF4-58C2-4C66-B4AB-21DF1EA7027C}" type="presOf" srcId="{8B40B73A-CD5B-4D08-857A-452B3FE1DD81}" destId="{61D3B14C-DB5D-443A-B090-1DF9846A24BA}" srcOrd="0" destOrd="0" presId="urn:microsoft.com/office/officeart/2005/8/layout/vList2"/>
    <dgm:cxn modelId="{4455EC06-9184-4BA2-9B45-24D8DBE723AF}" type="presParOf" srcId="{96225E83-D620-41BA-B745-1ED4A2228F86}" destId="{A10F9821-6108-4AF4-97BB-2CA8DCF18365}" srcOrd="0" destOrd="0" presId="urn:microsoft.com/office/officeart/2005/8/layout/vList2"/>
    <dgm:cxn modelId="{D324464E-798D-4414-B494-3937541D433B}" type="presParOf" srcId="{96225E83-D620-41BA-B745-1ED4A2228F86}" destId="{6A1EEE45-5248-432F-9D3F-B16DB837E53C}" srcOrd="1" destOrd="0" presId="urn:microsoft.com/office/officeart/2005/8/layout/vList2"/>
    <dgm:cxn modelId="{27623005-0A5E-4235-A096-BE614E8C014C}" type="presParOf" srcId="{96225E83-D620-41BA-B745-1ED4A2228F86}" destId="{61D3B14C-DB5D-443A-B090-1DF9846A24B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7E1CAE7-ED54-448D-A835-855962360BF4}">
      <dsp:nvSpPr>
        <dsp:cNvPr id="0" name=""/>
        <dsp:cNvSpPr/>
      </dsp:nvSpPr>
      <dsp:spPr>
        <a:xfrm>
          <a:off x="0" y="47267"/>
          <a:ext cx="8229600" cy="8365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Pooja</a:t>
          </a:r>
          <a:r>
            <a:rPr lang="en-US" sz="2200" kern="1200" dirty="0" smtClean="0"/>
            <a:t> is one aspect of religious devotion.</a:t>
          </a:r>
          <a:endParaRPr lang="en-US" sz="2200" kern="1200" dirty="0"/>
        </a:p>
      </dsp:txBody>
      <dsp:txXfrm>
        <a:off x="0" y="47267"/>
        <a:ext cx="8229600" cy="836550"/>
      </dsp:txXfrm>
    </dsp:sp>
    <dsp:sp modelId="{9FEB1ECF-BCA3-4CDF-AC3A-7B4BA651F81F}">
      <dsp:nvSpPr>
        <dsp:cNvPr id="0" name=""/>
        <dsp:cNvSpPr/>
      </dsp:nvSpPr>
      <dsp:spPr>
        <a:xfrm>
          <a:off x="0" y="947177"/>
          <a:ext cx="8229600" cy="8365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Every religion including </a:t>
          </a:r>
          <a:r>
            <a:rPr lang="en-US" sz="2200" kern="1200" dirty="0" err="1" smtClean="0"/>
            <a:t>Jains</a:t>
          </a:r>
          <a:r>
            <a:rPr lang="en-US" sz="2200" kern="1200" dirty="0" smtClean="0"/>
            <a:t> have different ways to express devotion.</a:t>
          </a:r>
          <a:endParaRPr lang="en-US" sz="2200" kern="1200" dirty="0"/>
        </a:p>
      </dsp:txBody>
      <dsp:txXfrm>
        <a:off x="0" y="947177"/>
        <a:ext cx="8229600" cy="836550"/>
      </dsp:txXfrm>
    </dsp:sp>
    <dsp:sp modelId="{DEB4EE1B-96AF-4786-8BF3-90CE37F89F0E}">
      <dsp:nvSpPr>
        <dsp:cNvPr id="0" name=""/>
        <dsp:cNvSpPr/>
      </dsp:nvSpPr>
      <dsp:spPr>
        <a:xfrm>
          <a:off x="0" y="1847087"/>
          <a:ext cx="8229600" cy="8365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We perform </a:t>
          </a:r>
          <a:r>
            <a:rPr lang="en-US" sz="2200" kern="1200" dirty="0" err="1" smtClean="0"/>
            <a:t>pooja</a:t>
          </a:r>
          <a:r>
            <a:rPr lang="en-US" sz="2200" kern="1200" dirty="0" smtClean="0"/>
            <a:t> to remember and respect the qualities of liberated soul (</a:t>
          </a:r>
          <a:r>
            <a:rPr lang="en-US" sz="2200" kern="1200" dirty="0" err="1" smtClean="0"/>
            <a:t>Tirthankars</a:t>
          </a:r>
          <a:r>
            <a:rPr lang="en-US" sz="2200" kern="1200" dirty="0" smtClean="0"/>
            <a:t>) and </a:t>
          </a:r>
          <a:endParaRPr lang="en-US" sz="2200" kern="1200" dirty="0"/>
        </a:p>
      </dsp:txBody>
      <dsp:txXfrm>
        <a:off x="0" y="1847087"/>
        <a:ext cx="8229600" cy="836550"/>
      </dsp:txXfrm>
    </dsp:sp>
    <dsp:sp modelId="{33127B33-86EB-4779-9294-734A8CAAE81D}">
      <dsp:nvSpPr>
        <dsp:cNvPr id="0" name=""/>
        <dsp:cNvSpPr/>
      </dsp:nvSpPr>
      <dsp:spPr>
        <a:xfrm>
          <a:off x="0" y="2746997"/>
          <a:ext cx="8229600" cy="8365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acknowledge that </a:t>
          </a:r>
          <a:r>
            <a:rPr lang="en-US" sz="2200" kern="1200" dirty="0" err="1" smtClean="0"/>
            <a:t>Tirthankars</a:t>
          </a:r>
          <a:r>
            <a:rPr lang="en-US" sz="2200" kern="1200" dirty="0" smtClean="0"/>
            <a:t> were people like us who followed the path of liberation to achieve Nirvana.</a:t>
          </a:r>
          <a:endParaRPr lang="en-US" sz="2200" kern="1200" dirty="0"/>
        </a:p>
      </dsp:txBody>
      <dsp:txXfrm>
        <a:off x="0" y="2746997"/>
        <a:ext cx="8229600" cy="836550"/>
      </dsp:txXfrm>
    </dsp:sp>
    <dsp:sp modelId="{2E7865B0-AFB7-441C-85D3-8719986EA96E}">
      <dsp:nvSpPr>
        <dsp:cNvPr id="0" name=""/>
        <dsp:cNvSpPr/>
      </dsp:nvSpPr>
      <dsp:spPr>
        <a:xfrm>
          <a:off x="0" y="3646907"/>
          <a:ext cx="8229600" cy="8365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We do not expect any material things in return, but wish to achieve the ability to follow the path of liberation.</a:t>
          </a:r>
          <a:endParaRPr lang="en-US" sz="2200" kern="1200" dirty="0"/>
        </a:p>
      </dsp:txBody>
      <dsp:txXfrm>
        <a:off x="0" y="3646907"/>
        <a:ext cx="8229600" cy="83655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03098E-3B8C-4DDE-8447-9CBCEBCC9591}">
      <dsp:nvSpPr>
        <dsp:cNvPr id="0" name=""/>
        <dsp:cNvSpPr/>
      </dsp:nvSpPr>
      <dsp:spPr>
        <a:xfrm rot="5400000">
          <a:off x="3639312" y="-429768"/>
          <a:ext cx="3291840" cy="4974336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Shower and get ready.</a:t>
          </a:r>
          <a:endParaRPr lang="en-US" sz="2500" kern="1200" dirty="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Put on the clean clothes.</a:t>
          </a:r>
          <a:endParaRPr lang="en-US" sz="2500" kern="1200" dirty="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Prepare for needed utensils and  eight auspicious  </a:t>
          </a:r>
          <a:r>
            <a:rPr lang="en-US" sz="2500" kern="1200" dirty="0" err="1" smtClean="0"/>
            <a:t>dravyas</a:t>
          </a:r>
          <a:r>
            <a:rPr lang="en-US" sz="2500" kern="1200" dirty="0" smtClean="0"/>
            <a:t>.</a:t>
          </a:r>
          <a:endParaRPr lang="en-US" sz="2500" kern="1200" dirty="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smtClean="0"/>
            <a:t>These activities direct our mind and body towards auspicious deeds.</a:t>
          </a:r>
          <a:endParaRPr lang="en-US" sz="2500" kern="1200" dirty="0"/>
        </a:p>
      </dsp:txBody>
      <dsp:txXfrm rot="5400000">
        <a:off x="3639312" y="-429768"/>
        <a:ext cx="3291840" cy="4974336"/>
      </dsp:txXfrm>
    </dsp:sp>
    <dsp:sp modelId="{12D5A214-03CA-4137-A0A1-3DEE6EE218B5}">
      <dsp:nvSpPr>
        <dsp:cNvPr id="0" name=""/>
        <dsp:cNvSpPr/>
      </dsp:nvSpPr>
      <dsp:spPr>
        <a:xfrm>
          <a:off x="0" y="0"/>
          <a:ext cx="2798064" cy="4114800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Preparations for </a:t>
          </a:r>
          <a:r>
            <a:rPr lang="en-US" sz="3100" kern="1200" dirty="0" err="1" smtClean="0"/>
            <a:t>pooja</a:t>
          </a:r>
          <a:r>
            <a:rPr lang="en-US" sz="3100" kern="1200" dirty="0" smtClean="0"/>
            <a:t>: </a:t>
          </a:r>
          <a:endParaRPr lang="en-US" sz="3100" kern="1200" dirty="0"/>
        </a:p>
      </dsp:txBody>
      <dsp:txXfrm>
        <a:off x="0" y="0"/>
        <a:ext cx="2798064" cy="411480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213006-0932-4C6F-B856-17A66B977AFF}">
      <dsp:nvSpPr>
        <dsp:cNvPr id="0" name=""/>
        <dsp:cNvSpPr/>
      </dsp:nvSpPr>
      <dsp:spPr>
        <a:xfrm>
          <a:off x="0" y="431099"/>
          <a:ext cx="4267200" cy="35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1. </a:t>
          </a:r>
          <a:r>
            <a:rPr lang="en-US" sz="1500" kern="1200" dirty="0" err="1" smtClean="0"/>
            <a:t>Annointation</a:t>
          </a:r>
          <a:r>
            <a:rPr lang="en-US" sz="1500" kern="1200" dirty="0" smtClean="0"/>
            <a:t> -</a:t>
          </a:r>
          <a:r>
            <a:rPr lang="en-US" sz="1500" kern="1200" dirty="0" err="1" smtClean="0"/>
            <a:t>Abhishek</a:t>
          </a:r>
          <a:r>
            <a:rPr lang="en-US" sz="1500" kern="1200" dirty="0" smtClean="0"/>
            <a:t> – We pour pure</a:t>
          </a:r>
          <a:endParaRPr lang="en-US" sz="1500" kern="1200" dirty="0"/>
        </a:p>
      </dsp:txBody>
      <dsp:txXfrm>
        <a:off x="0" y="431099"/>
        <a:ext cx="4267200" cy="351000"/>
      </dsp:txXfrm>
    </dsp:sp>
    <dsp:sp modelId="{5A4779E6-5210-4473-8C53-87B93EA50596}">
      <dsp:nvSpPr>
        <dsp:cNvPr id="0" name=""/>
        <dsp:cNvSpPr/>
      </dsp:nvSpPr>
      <dsp:spPr>
        <a:xfrm>
          <a:off x="0" y="825299"/>
          <a:ext cx="4267200" cy="35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      water over the statue and then dry the</a:t>
          </a:r>
          <a:endParaRPr lang="en-US" sz="1500" kern="1200" dirty="0"/>
        </a:p>
      </dsp:txBody>
      <dsp:txXfrm>
        <a:off x="0" y="825299"/>
        <a:ext cx="4267200" cy="351000"/>
      </dsp:txXfrm>
    </dsp:sp>
    <dsp:sp modelId="{FAFD8FDA-DC08-446B-BBFE-313133984DD4}">
      <dsp:nvSpPr>
        <dsp:cNvPr id="0" name=""/>
        <dsp:cNvSpPr/>
      </dsp:nvSpPr>
      <dsp:spPr>
        <a:xfrm>
          <a:off x="0" y="1219499"/>
          <a:ext cx="4267200" cy="35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       statue with clean cloth. </a:t>
          </a:r>
          <a:endParaRPr lang="en-US" sz="1500" kern="1200" dirty="0"/>
        </a:p>
      </dsp:txBody>
      <dsp:txXfrm>
        <a:off x="0" y="1219499"/>
        <a:ext cx="4267200" cy="351000"/>
      </dsp:txXfrm>
    </dsp:sp>
    <dsp:sp modelId="{E8408055-E1EB-4B2F-AF43-E0ED41C5527E}">
      <dsp:nvSpPr>
        <dsp:cNvPr id="0" name=""/>
        <dsp:cNvSpPr/>
      </dsp:nvSpPr>
      <dsp:spPr>
        <a:xfrm>
          <a:off x="0" y="1613699"/>
          <a:ext cx="4267200" cy="35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2.  Sing the value of Pooja and </a:t>
          </a:r>
          <a:r>
            <a:rPr lang="en-US" sz="1500" kern="1200" dirty="0" err="1" smtClean="0"/>
            <a:t>Namokar</a:t>
          </a:r>
          <a:r>
            <a:rPr lang="en-US" sz="1500" kern="1200" dirty="0" smtClean="0"/>
            <a:t>  Mantra</a:t>
          </a:r>
          <a:endParaRPr lang="en-US" sz="1500" kern="1200" dirty="0"/>
        </a:p>
      </dsp:txBody>
      <dsp:txXfrm>
        <a:off x="0" y="1613699"/>
        <a:ext cx="4267200" cy="351000"/>
      </dsp:txXfrm>
    </dsp:sp>
    <dsp:sp modelId="{5ECCF15F-8D15-44F1-8B97-FB9A200EE47A}">
      <dsp:nvSpPr>
        <dsp:cNvPr id="0" name=""/>
        <dsp:cNvSpPr/>
      </dsp:nvSpPr>
      <dsp:spPr>
        <a:xfrm>
          <a:off x="0" y="2007900"/>
          <a:ext cx="4267200" cy="35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3.  Remembering 24 </a:t>
          </a:r>
          <a:r>
            <a:rPr lang="en-US" sz="1500" kern="1200" dirty="0" err="1" smtClean="0"/>
            <a:t>tirthankers.-Swasti</a:t>
          </a:r>
          <a:endParaRPr lang="en-US" sz="1500" kern="1200" dirty="0"/>
        </a:p>
      </dsp:txBody>
      <dsp:txXfrm>
        <a:off x="0" y="2007900"/>
        <a:ext cx="4267200" cy="351000"/>
      </dsp:txXfrm>
    </dsp:sp>
    <dsp:sp modelId="{7C03DDAA-2BB8-444B-9F04-31B51EA76565}">
      <dsp:nvSpPr>
        <dsp:cNvPr id="0" name=""/>
        <dsp:cNvSpPr/>
      </dsp:nvSpPr>
      <dsp:spPr>
        <a:xfrm>
          <a:off x="0" y="2402099"/>
          <a:ext cx="4267200" cy="35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4.  Invocation:</a:t>
          </a:r>
          <a:endParaRPr lang="en-US" sz="1500" kern="1200" dirty="0"/>
        </a:p>
      </dsp:txBody>
      <dsp:txXfrm>
        <a:off x="0" y="2402099"/>
        <a:ext cx="4267200" cy="351000"/>
      </dsp:txXfrm>
    </dsp:sp>
    <dsp:sp modelId="{5C05802E-1215-4F08-9739-D4296F9D63C4}">
      <dsp:nvSpPr>
        <dsp:cNvPr id="0" name=""/>
        <dsp:cNvSpPr/>
      </dsp:nvSpPr>
      <dsp:spPr>
        <a:xfrm>
          <a:off x="0" y="2796300"/>
          <a:ext cx="4267200" cy="35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       - feeling the presence of God with me</a:t>
          </a:r>
          <a:endParaRPr lang="en-US" sz="1500" kern="1200" dirty="0"/>
        </a:p>
      </dsp:txBody>
      <dsp:txXfrm>
        <a:off x="0" y="2796300"/>
        <a:ext cx="4267200" cy="351000"/>
      </dsp:txXfrm>
    </dsp:sp>
    <dsp:sp modelId="{C6B53EDE-5C61-4188-B287-5A45CEB2389C}">
      <dsp:nvSpPr>
        <dsp:cNvPr id="0" name=""/>
        <dsp:cNvSpPr/>
      </dsp:nvSpPr>
      <dsp:spPr>
        <a:xfrm>
          <a:off x="0" y="3190500"/>
          <a:ext cx="4267200" cy="35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        - feeling the presence of God in my heart</a:t>
          </a:r>
          <a:endParaRPr lang="en-US" sz="1500" kern="1200" dirty="0"/>
        </a:p>
      </dsp:txBody>
      <dsp:txXfrm>
        <a:off x="0" y="3190500"/>
        <a:ext cx="4267200" cy="351000"/>
      </dsp:txXfrm>
    </dsp:sp>
    <dsp:sp modelId="{7FA44997-C47F-443D-9AC8-CD5C0580F00D}">
      <dsp:nvSpPr>
        <dsp:cNvPr id="0" name=""/>
        <dsp:cNvSpPr/>
      </dsp:nvSpPr>
      <dsp:spPr>
        <a:xfrm>
          <a:off x="0" y="3584700"/>
          <a:ext cx="4267200" cy="35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         - feeling oneness with God </a:t>
          </a:r>
          <a:endParaRPr lang="en-US" sz="1500" kern="1200" dirty="0"/>
        </a:p>
      </dsp:txBody>
      <dsp:txXfrm>
        <a:off x="0" y="3584700"/>
        <a:ext cx="4267200" cy="351000"/>
      </dsp:txXfrm>
    </dsp:sp>
    <dsp:sp modelId="{FECD5CA0-2D7D-437D-A987-2FB8AAAF77A7}">
      <dsp:nvSpPr>
        <dsp:cNvPr id="0" name=""/>
        <dsp:cNvSpPr/>
      </dsp:nvSpPr>
      <dsp:spPr>
        <a:xfrm>
          <a:off x="0" y="3978900"/>
          <a:ext cx="4267200" cy="35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5.  Pooja with eight auspicious </a:t>
          </a:r>
          <a:r>
            <a:rPr lang="en-US" sz="1500" kern="1200" dirty="0" err="1" smtClean="0"/>
            <a:t>dravyas</a:t>
          </a:r>
          <a:r>
            <a:rPr lang="en-US" sz="1500" kern="1200" dirty="0" smtClean="0"/>
            <a:t>.</a:t>
          </a:r>
          <a:endParaRPr lang="en-US" sz="1500" kern="1200" dirty="0"/>
        </a:p>
      </dsp:txBody>
      <dsp:txXfrm>
        <a:off x="0" y="3978900"/>
        <a:ext cx="4267200" cy="351000"/>
      </dsp:txXfrm>
    </dsp:sp>
    <dsp:sp modelId="{44137117-C00A-4D9E-AB33-9E09163AF3C2}">
      <dsp:nvSpPr>
        <dsp:cNvPr id="0" name=""/>
        <dsp:cNvSpPr/>
      </dsp:nvSpPr>
      <dsp:spPr>
        <a:xfrm>
          <a:off x="0" y="4373100"/>
          <a:ext cx="4267200" cy="35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6.  Homage (</a:t>
          </a:r>
          <a:r>
            <a:rPr lang="en-US" sz="1500" kern="1200" dirty="0" err="1" smtClean="0"/>
            <a:t>Jaimala</a:t>
          </a:r>
          <a:r>
            <a:rPr lang="en-US" sz="1500" kern="1200" dirty="0" smtClean="0"/>
            <a:t>)</a:t>
          </a:r>
          <a:endParaRPr lang="en-US" sz="1500" kern="1200" dirty="0"/>
        </a:p>
      </dsp:txBody>
      <dsp:txXfrm>
        <a:off x="0" y="4373100"/>
        <a:ext cx="4267200" cy="351000"/>
      </dsp:txXfrm>
    </dsp:sp>
    <dsp:sp modelId="{D6951AEC-31F8-46D6-810B-B305163F2710}">
      <dsp:nvSpPr>
        <dsp:cNvPr id="0" name=""/>
        <dsp:cNvSpPr/>
      </dsp:nvSpPr>
      <dsp:spPr>
        <a:xfrm>
          <a:off x="0" y="4767300"/>
          <a:ext cx="4267200" cy="35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7.  Peace  Prayer(</a:t>
          </a:r>
          <a:r>
            <a:rPr lang="en-US" sz="1500" kern="1200" dirty="0" err="1" smtClean="0"/>
            <a:t>Shanti</a:t>
          </a:r>
          <a:r>
            <a:rPr lang="en-US" sz="1500" kern="1200" dirty="0" smtClean="0"/>
            <a:t> path)</a:t>
          </a:r>
          <a:endParaRPr lang="en-US" sz="1500" kern="1200" dirty="0"/>
        </a:p>
      </dsp:txBody>
      <dsp:txXfrm>
        <a:off x="0" y="4767300"/>
        <a:ext cx="4267200" cy="351000"/>
      </dsp:txXfrm>
    </dsp:sp>
    <dsp:sp modelId="{17DF9E7F-6518-491E-8BCE-91EE6C4749AE}">
      <dsp:nvSpPr>
        <dsp:cNvPr id="0" name=""/>
        <dsp:cNvSpPr/>
      </dsp:nvSpPr>
      <dsp:spPr>
        <a:xfrm>
          <a:off x="0" y="5161500"/>
          <a:ext cx="4267200" cy="35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8.  Ending of Pooja (</a:t>
          </a:r>
          <a:r>
            <a:rPr lang="en-US" sz="1500" kern="1200" dirty="0" err="1" smtClean="0"/>
            <a:t>Visarjan</a:t>
          </a:r>
          <a:r>
            <a:rPr lang="en-US" sz="1500" kern="1200" dirty="0" smtClean="0"/>
            <a:t>)</a:t>
          </a:r>
          <a:endParaRPr lang="en-US" sz="1500" kern="1200" dirty="0"/>
        </a:p>
      </dsp:txBody>
      <dsp:txXfrm>
        <a:off x="0" y="5161500"/>
        <a:ext cx="4267200" cy="35100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04E0A7-E3D9-46CB-8D42-9FF7DB0287F0}">
      <dsp:nvSpPr>
        <dsp:cNvPr id="0" name=""/>
        <dsp:cNvSpPr/>
      </dsp:nvSpPr>
      <dsp:spPr>
        <a:xfrm>
          <a:off x="0" y="71222"/>
          <a:ext cx="4495800" cy="5382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Jal-Pure water</a:t>
          </a:r>
          <a:endParaRPr lang="en-US" sz="2300" kern="1200" dirty="0"/>
        </a:p>
      </dsp:txBody>
      <dsp:txXfrm>
        <a:off x="0" y="71222"/>
        <a:ext cx="4495800" cy="538200"/>
      </dsp:txXfrm>
    </dsp:sp>
    <dsp:sp modelId="{4F6C1DD9-93E5-46B8-AA05-BCCC388D738A}">
      <dsp:nvSpPr>
        <dsp:cNvPr id="0" name=""/>
        <dsp:cNvSpPr/>
      </dsp:nvSpPr>
      <dsp:spPr>
        <a:xfrm>
          <a:off x="0" y="675662"/>
          <a:ext cx="4495800" cy="538200"/>
        </a:xfrm>
        <a:prstGeom prst="roundRect">
          <a:avLst/>
        </a:prstGeom>
        <a:solidFill>
          <a:schemeClr val="accent5">
            <a:hueOff val="53538"/>
            <a:satOff val="-8727"/>
            <a:lumOff val="-521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Chandan-Sandlewood</a:t>
          </a:r>
          <a:endParaRPr lang="en-US" sz="2300" kern="1200" dirty="0"/>
        </a:p>
      </dsp:txBody>
      <dsp:txXfrm>
        <a:off x="0" y="675662"/>
        <a:ext cx="4495800" cy="538200"/>
      </dsp:txXfrm>
    </dsp:sp>
    <dsp:sp modelId="{A80212DE-8370-49C4-B7BC-23A344C30828}">
      <dsp:nvSpPr>
        <dsp:cNvPr id="0" name=""/>
        <dsp:cNvSpPr/>
      </dsp:nvSpPr>
      <dsp:spPr>
        <a:xfrm>
          <a:off x="0" y="1280102"/>
          <a:ext cx="4495800" cy="538200"/>
        </a:xfrm>
        <a:prstGeom prst="roundRect">
          <a:avLst/>
        </a:prstGeom>
        <a:solidFill>
          <a:schemeClr val="accent5">
            <a:hueOff val="107076"/>
            <a:satOff val="-17454"/>
            <a:lumOff val="-1042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Akshat</a:t>
          </a:r>
          <a:r>
            <a:rPr lang="en-US" sz="2300" kern="1200" dirty="0" smtClean="0"/>
            <a:t>-Rice</a:t>
          </a:r>
          <a:endParaRPr lang="en-US" sz="2300" kern="1200" dirty="0"/>
        </a:p>
      </dsp:txBody>
      <dsp:txXfrm>
        <a:off x="0" y="1280102"/>
        <a:ext cx="4495800" cy="538200"/>
      </dsp:txXfrm>
    </dsp:sp>
    <dsp:sp modelId="{4B141F66-22F4-4894-8213-C7E0814CC62A}">
      <dsp:nvSpPr>
        <dsp:cNvPr id="0" name=""/>
        <dsp:cNvSpPr/>
      </dsp:nvSpPr>
      <dsp:spPr>
        <a:xfrm>
          <a:off x="0" y="1884542"/>
          <a:ext cx="4495800" cy="538200"/>
        </a:xfrm>
        <a:prstGeom prst="roundRect">
          <a:avLst/>
        </a:prstGeom>
        <a:solidFill>
          <a:schemeClr val="accent5">
            <a:hueOff val="160614"/>
            <a:satOff val="-26181"/>
            <a:lumOff val="-1563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Pushp</a:t>
          </a:r>
          <a:r>
            <a:rPr lang="en-US" sz="2300" kern="1200" dirty="0" smtClean="0"/>
            <a:t>-Flower</a:t>
          </a:r>
          <a:endParaRPr lang="en-US" sz="2300" kern="1200" dirty="0"/>
        </a:p>
      </dsp:txBody>
      <dsp:txXfrm>
        <a:off x="0" y="1884542"/>
        <a:ext cx="4495800" cy="538200"/>
      </dsp:txXfrm>
    </dsp:sp>
    <dsp:sp modelId="{DB70D237-28E0-4069-A408-038CC1636F5D}">
      <dsp:nvSpPr>
        <dsp:cNvPr id="0" name=""/>
        <dsp:cNvSpPr/>
      </dsp:nvSpPr>
      <dsp:spPr>
        <a:xfrm>
          <a:off x="0" y="2488982"/>
          <a:ext cx="4495800" cy="538200"/>
        </a:xfrm>
        <a:prstGeom prst="roundRect">
          <a:avLst/>
        </a:prstGeom>
        <a:solidFill>
          <a:schemeClr val="accent5">
            <a:hueOff val="214152"/>
            <a:satOff val="-34908"/>
            <a:lumOff val="-2084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Naivedya</a:t>
          </a:r>
          <a:r>
            <a:rPr lang="en-US" sz="2300" kern="1200" dirty="0" smtClean="0"/>
            <a:t>-Rich food</a:t>
          </a:r>
          <a:endParaRPr lang="en-US" sz="2300" kern="1200" dirty="0"/>
        </a:p>
      </dsp:txBody>
      <dsp:txXfrm>
        <a:off x="0" y="2488982"/>
        <a:ext cx="4495800" cy="538200"/>
      </dsp:txXfrm>
    </dsp:sp>
    <dsp:sp modelId="{90ECF442-C895-48FC-A77A-8C5D3284CBF8}">
      <dsp:nvSpPr>
        <dsp:cNvPr id="0" name=""/>
        <dsp:cNvSpPr/>
      </dsp:nvSpPr>
      <dsp:spPr>
        <a:xfrm>
          <a:off x="0" y="3093422"/>
          <a:ext cx="4495800" cy="538200"/>
        </a:xfrm>
        <a:prstGeom prst="roundRect">
          <a:avLst/>
        </a:prstGeom>
        <a:solidFill>
          <a:schemeClr val="accent5">
            <a:hueOff val="267690"/>
            <a:satOff val="-43635"/>
            <a:lumOff val="-2605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Deep-Flame</a:t>
          </a:r>
          <a:endParaRPr lang="en-US" sz="2300" kern="1200" dirty="0"/>
        </a:p>
      </dsp:txBody>
      <dsp:txXfrm>
        <a:off x="0" y="3093422"/>
        <a:ext cx="4495800" cy="538200"/>
      </dsp:txXfrm>
    </dsp:sp>
    <dsp:sp modelId="{35707BAA-0800-40FA-AE29-CFF54540FDEB}">
      <dsp:nvSpPr>
        <dsp:cNvPr id="0" name=""/>
        <dsp:cNvSpPr/>
      </dsp:nvSpPr>
      <dsp:spPr>
        <a:xfrm>
          <a:off x="0" y="3697862"/>
          <a:ext cx="4495800" cy="538200"/>
        </a:xfrm>
        <a:prstGeom prst="roundRect">
          <a:avLst/>
        </a:prstGeom>
        <a:solidFill>
          <a:schemeClr val="accent5">
            <a:hueOff val="321228"/>
            <a:satOff val="-52362"/>
            <a:lumOff val="-3126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Dhup-Insense</a:t>
          </a:r>
          <a:endParaRPr lang="en-US" sz="2300" kern="1200" dirty="0"/>
        </a:p>
      </dsp:txBody>
      <dsp:txXfrm>
        <a:off x="0" y="3697862"/>
        <a:ext cx="4495800" cy="538200"/>
      </dsp:txXfrm>
    </dsp:sp>
    <dsp:sp modelId="{ED625FE1-BA78-4087-B97A-70D785788A2E}">
      <dsp:nvSpPr>
        <dsp:cNvPr id="0" name=""/>
        <dsp:cNvSpPr/>
      </dsp:nvSpPr>
      <dsp:spPr>
        <a:xfrm>
          <a:off x="0" y="4302302"/>
          <a:ext cx="4495800" cy="538200"/>
        </a:xfrm>
        <a:prstGeom prst="roundRect">
          <a:avLst/>
        </a:prstGeom>
        <a:solidFill>
          <a:schemeClr val="accent5">
            <a:hueOff val="374766"/>
            <a:satOff val="-61089"/>
            <a:lumOff val="-3647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Fal</a:t>
          </a:r>
          <a:r>
            <a:rPr lang="en-US" sz="2300" kern="1200" dirty="0" smtClean="0"/>
            <a:t>-Fruit </a:t>
          </a:r>
          <a:endParaRPr lang="en-US" sz="2300" kern="1200" dirty="0"/>
        </a:p>
      </dsp:txBody>
      <dsp:txXfrm>
        <a:off x="0" y="4302302"/>
        <a:ext cx="4495800" cy="5382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3B656EC-CE54-4FF0-9EE7-8E467BEDE0B8}">
      <dsp:nvSpPr>
        <dsp:cNvPr id="0" name=""/>
        <dsp:cNvSpPr/>
      </dsp:nvSpPr>
      <dsp:spPr>
        <a:xfrm rot="16200000">
          <a:off x="2971800" y="-2971800"/>
          <a:ext cx="2286000" cy="8229600"/>
        </a:xfrm>
        <a:prstGeom prst="flowChartManualOperation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2719" bIns="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Vinay</a:t>
          </a:r>
          <a:r>
            <a:rPr lang="en-US" sz="2600" kern="1200" dirty="0" smtClean="0"/>
            <a:t> means respect. When we know the qualities of the lord, then the respect comes automatically. Here we recite the poem and express our gratitude to the Omniscient lord.</a:t>
          </a:r>
          <a:endParaRPr lang="en-US" sz="2600" kern="1200" dirty="0"/>
        </a:p>
      </dsp:txBody>
      <dsp:txXfrm rot="16200000">
        <a:off x="2971800" y="-2971800"/>
        <a:ext cx="2286000" cy="822960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A864984-10DA-4B31-A0AE-D01C09939BF2}">
      <dsp:nvSpPr>
        <dsp:cNvPr id="0" name=""/>
        <dsp:cNvSpPr/>
      </dsp:nvSpPr>
      <dsp:spPr>
        <a:xfrm>
          <a:off x="0" y="49799"/>
          <a:ext cx="8229600" cy="772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Pooja</a:t>
          </a:r>
          <a:r>
            <a:rPr lang="en-US" sz="2000" kern="1200" dirty="0" smtClean="0"/>
            <a:t> can be perform for any </a:t>
          </a:r>
          <a:r>
            <a:rPr lang="en-US" sz="2000" kern="1200" dirty="0" err="1" smtClean="0"/>
            <a:t>Bhagwan</a:t>
          </a:r>
          <a:r>
            <a:rPr lang="en-US" sz="2000" kern="1200" dirty="0" smtClean="0"/>
            <a:t> or any other entities which are helpful in our spiritual progress.</a:t>
          </a:r>
          <a:endParaRPr lang="en-US" sz="2000" kern="1200" dirty="0"/>
        </a:p>
      </dsp:txBody>
      <dsp:txXfrm>
        <a:off x="0" y="49799"/>
        <a:ext cx="8229600" cy="772200"/>
      </dsp:txXfrm>
    </dsp:sp>
    <dsp:sp modelId="{F775BE09-8F5C-4F90-A588-5FAD8C8DE83B}">
      <dsp:nvSpPr>
        <dsp:cNvPr id="0" name=""/>
        <dsp:cNvSpPr/>
      </dsp:nvSpPr>
      <dsp:spPr>
        <a:xfrm>
          <a:off x="0" y="879600"/>
          <a:ext cx="8229600" cy="772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Dev </a:t>
          </a:r>
          <a:r>
            <a:rPr lang="en-US" sz="2000" kern="1200" dirty="0" err="1" smtClean="0"/>
            <a:t>Shastra</a:t>
          </a:r>
          <a:r>
            <a:rPr lang="en-US" sz="2000" kern="1200" dirty="0" smtClean="0"/>
            <a:t> Guru </a:t>
          </a:r>
          <a:r>
            <a:rPr lang="en-US" sz="2000" kern="1200" dirty="0" err="1" smtClean="0"/>
            <a:t>Pooja</a:t>
          </a:r>
          <a:r>
            <a:rPr lang="en-US" sz="2000" kern="1200" dirty="0" smtClean="0"/>
            <a:t> is famous among the </a:t>
          </a:r>
          <a:r>
            <a:rPr lang="en-US" sz="2000" kern="1200" dirty="0" err="1" smtClean="0"/>
            <a:t>jains</a:t>
          </a:r>
          <a:r>
            <a:rPr lang="en-US" sz="2000" kern="1200" dirty="0" smtClean="0"/>
            <a:t>.</a:t>
          </a:r>
          <a:endParaRPr lang="en-US" sz="2000" kern="1200" dirty="0"/>
        </a:p>
      </dsp:txBody>
      <dsp:txXfrm>
        <a:off x="0" y="879600"/>
        <a:ext cx="8229600" cy="772200"/>
      </dsp:txXfrm>
    </dsp:sp>
    <dsp:sp modelId="{6C900085-FFEA-4B7C-B3E3-9AA3200627C1}">
      <dsp:nvSpPr>
        <dsp:cNvPr id="0" name=""/>
        <dsp:cNvSpPr/>
      </dsp:nvSpPr>
      <dsp:spPr>
        <a:xfrm>
          <a:off x="0" y="1709400"/>
          <a:ext cx="8229600" cy="772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Dev means the Omniscient lord, who preached the </a:t>
          </a:r>
          <a:r>
            <a:rPr lang="en-US" sz="2000" kern="1200" dirty="0" err="1" smtClean="0"/>
            <a:t>jain</a:t>
          </a:r>
          <a:r>
            <a:rPr lang="en-US" sz="2000" kern="1200" dirty="0" smtClean="0"/>
            <a:t> philosophy and propagated the religion.</a:t>
          </a:r>
          <a:endParaRPr lang="en-US" sz="2000" kern="1200" dirty="0"/>
        </a:p>
      </dsp:txBody>
      <dsp:txXfrm>
        <a:off x="0" y="1709400"/>
        <a:ext cx="8229600" cy="772200"/>
      </dsp:txXfrm>
    </dsp:sp>
    <dsp:sp modelId="{B94C64B0-31D2-4D2F-AA21-B60561C5AC92}">
      <dsp:nvSpPr>
        <dsp:cNvPr id="0" name=""/>
        <dsp:cNvSpPr/>
      </dsp:nvSpPr>
      <dsp:spPr>
        <a:xfrm>
          <a:off x="0" y="2539200"/>
          <a:ext cx="8229600" cy="772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Shastra</a:t>
          </a:r>
          <a:r>
            <a:rPr lang="en-US" sz="2000" kern="1200" dirty="0" smtClean="0"/>
            <a:t> means the literatures created by the disciples of the Omniscient lord.</a:t>
          </a:r>
          <a:endParaRPr lang="en-US" sz="2000" kern="1200" dirty="0"/>
        </a:p>
      </dsp:txBody>
      <dsp:txXfrm>
        <a:off x="0" y="2539200"/>
        <a:ext cx="8229600" cy="772200"/>
      </dsp:txXfrm>
    </dsp:sp>
    <dsp:sp modelId="{C97BEB06-7B1E-4BC2-B4F6-BE95683F294A}">
      <dsp:nvSpPr>
        <dsp:cNvPr id="0" name=""/>
        <dsp:cNvSpPr/>
      </dsp:nvSpPr>
      <dsp:spPr>
        <a:xfrm>
          <a:off x="0" y="3369000"/>
          <a:ext cx="8229600" cy="7722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Guru means the enlightened monks who analyze the vast literatures and explain to us, the mundane souls</a:t>
          </a:r>
          <a:endParaRPr lang="en-US" sz="2000" kern="1200" dirty="0"/>
        </a:p>
      </dsp:txBody>
      <dsp:txXfrm>
        <a:off x="0" y="3369000"/>
        <a:ext cx="8229600" cy="77220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52E9A89-C702-4747-9AC8-3727C81B2089}">
      <dsp:nvSpPr>
        <dsp:cNvPr id="0" name=""/>
        <dsp:cNvSpPr/>
      </dsp:nvSpPr>
      <dsp:spPr>
        <a:xfrm>
          <a:off x="0" y="3077"/>
          <a:ext cx="8229600" cy="81080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In the beginning of </a:t>
          </a:r>
          <a:r>
            <a:rPr lang="en-US" sz="2100" kern="1200" dirty="0" err="1" smtClean="0"/>
            <a:t>Pooja</a:t>
          </a:r>
          <a:r>
            <a:rPr lang="en-US" sz="2100" kern="1200" dirty="0" smtClean="0"/>
            <a:t>, first we </a:t>
          </a:r>
          <a:r>
            <a:rPr lang="en-US" sz="2100" b="1" kern="1200" dirty="0" smtClean="0">
              <a:solidFill>
                <a:srgbClr val="FF0000"/>
              </a:solidFill>
            </a:rPr>
            <a:t>invite</a:t>
          </a:r>
          <a:r>
            <a:rPr lang="en-US" sz="2100" kern="1200" dirty="0" smtClean="0"/>
            <a:t> the entity to come among us</a:t>
          </a:r>
          <a:endParaRPr lang="en-US" sz="2100" kern="1200" dirty="0"/>
        </a:p>
      </dsp:txBody>
      <dsp:txXfrm>
        <a:off x="0" y="3077"/>
        <a:ext cx="8229600" cy="810809"/>
      </dsp:txXfrm>
    </dsp:sp>
    <dsp:sp modelId="{F195B87D-5A3B-47B7-8129-A886EBFCF26B}">
      <dsp:nvSpPr>
        <dsp:cNvPr id="0" name=""/>
        <dsp:cNvSpPr/>
      </dsp:nvSpPr>
      <dsp:spPr>
        <a:xfrm>
          <a:off x="0" y="874367"/>
          <a:ext cx="8229600" cy="81080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Then we </a:t>
          </a:r>
          <a:r>
            <a:rPr lang="en-US" sz="2100" b="1" kern="1200" dirty="0" smtClean="0">
              <a:solidFill>
                <a:srgbClr val="FF0000"/>
              </a:solidFill>
            </a:rPr>
            <a:t>welcome</a:t>
          </a:r>
          <a:r>
            <a:rPr lang="en-US" sz="2100" kern="1200" dirty="0" smtClean="0"/>
            <a:t> the entity that we invited</a:t>
          </a:r>
          <a:endParaRPr lang="en-US" sz="2100" kern="1200" dirty="0"/>
        </a:p>
      </dsp:txBody>
      <dsp:txXfrm>
        <a:off x="0" y="874367"/>
        <a:ext cx="8229600" cy="810809"/>
      </dsp:txXfrm>
    </dsp:sp>
    <dsp:sp modelId="{F332BCC4-B75F-4D8F-A04B-B5109A5DE165}">
      <dsp:nvSpPr>
        <dsp:cNvPr id="0" name=""/>
        <dsp:cNvSpPr/>
      </dsp:nvSpPr>
      <dsp:spPr>
        <a:xfrm>
          <a:off x="0" y="1745657"/>
          <a:ext cx="8229600" cy="81080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There after the entity is </a:t>
          </a:r>
          <a:r>
            <a:rPr lang="en-US" sz="2100" b="1" kern="1200" dirty="0" smtClean="0">
              <a:solidFill>
                <a:srgbClr val="FF0000"/>
              </a:solidFill>
            </a:rPr>
            <a:t>established in the heart</a:t>
          </a:r>
          <a:r>
            <a:rPr lang="en-US" sz="2100" kern="1200" dirty="0" smtClean="0">
              <a:solidFill>
                <a:srgbClr val="FF0000"/>
              </a:solidFill>
            </a:rPr>
            <a:t>.</a:t>
          </a:r>
          <a:endParaRPr lang="en-US" sz="2100" kern="1200" dirty="0">
            <a:solidFill>
              <a:srgbClr val="FF0000"/>
            </a:solidFill>
          </a:endParaRPr>
        </a:p>
      </dsp:txBody>
      <dsp:txXfrm>
        <a:off x="0" y="1745657"/>
        <a:ext cx="8229600" cy="810809"/>
      </dsp:txXfrm>
    </dsp:sp>
    <dsp:sp modelId="{8D22FB1D-3F30-4AD7-9EC4-85CFC1DA267A}">
      <dsp:nvSpPr>
        <dsp:cNvPr id="0" name=""/>
        <dsp:cNvSpPr/>
      </dsp:nvSpPr>
      <dsp:spPr>
        <a:xfrm>
          <a:off x="0" y="2616947"/>
          <a:ext cx="8229600" cy="81080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These 3 events are symbolizes with 3 cloves.</a:t>
          </a:r>
          <a:endParaRPr lang="en-US" sz="2100" kern="1200" dirty="0"/>
        </a:p>
      </dsp:txBody>
      <dsp:txXfrm>
        <a:off x="0" y="2616947"/>
        <a:ext cx="8229600" cy="810809"/>
      </dsp:txXfrm>
    </dsp:sp>
    <dsp:sp modelId="{DEFB475D-F15A-40CF-89B8-A23113E6C905}">
      <dsp:nvSpPr>
        <dsp:cNvPr id="0" name=""/>
        <dsp:cNvSpPr/>
      </dsp:nvSpPr>
      <dsp:spPr>
        <a:xfrm>
          <a:off x="0" y="3488237"/>
          <a:ext cx="8229600" cy="81080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Now we perform the </a:t>
          </a:r>
          <a:r>
            <a:rPr lang="en-US" sz="2100" kern="1200" dirty="0" err="1" smtClean="0"/>
            <a:t>Pooja</a:t>
          </a:r>
          <a:r>
            <a:rPr lang="en-US" sz="2100" kern="1200" dirty="0" smtClean="0"/>
            <a:t> with 8 auspicious materials.</a:t>
          </a:r>
          <a:endParaRPr lang="en-US" sz="2100" kern="1200" dirty="0"/>
        </a:p>
      </dsp:txBody>
      <dsp:txXfrm>
        <a:off x="0" y="3488237"/>
        <a:ext cx="8229600" cy="81080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0F9821-6108-4AF4-97BB-2CA8DCF18365}">
      <dsp:nvSpPr>
        <dsp:cNvPr id="0" name=""/>
        <dsp:cNvSpPr/>
      </dsp:nvSpPr>
      <dsp:spPr>
        <a:xfrm>
          <a:off x="0" y="267325"/>
          <a:ext cx="8229600" cy="195627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At the end of any </a:t>
          </a:r>
          <a:r>
            <a:rPr lang="en-US" sz="2900" kern="1200" dirty="0" err="1" smtClean="0"/>
            <a:t>Pooja</a:t>
          </a:r>
          <a:r>
            <a:rPr lang="en-US" sz="2900" kern="1200" dirty="0" smtClean="0"/>
            <a:t> with offerings of 8 material substances, we now show our respect by praising their virtues. This is called </a:t>
          </a:r>
          <a:r>
            <a:rPr lang="en-US" sz="2900" kern="1200" dirty="0" err="1" smtClean="0"/>
            <a:t>Jaymala</a:t>
          </a:r>
          <a:r>
            <a:rPr lang="en-US" sz="2900" kern="1200" dirty="0" smtClean="0"/>
            <a:t>.</a:t>
          </a:r>
          <a:endParaRPr lang="en-US" sz="2900" kern="1200" dirty="0"/>
        </a:p>
      </dsp:txBody>
      <dsp:txXfrm>
        <a:off x="0" y="267325"/>
        <a:ext cx="8229600" cy="1956276"/>
      </dsp:txXfrm>
    </dsp:sp>
    <dsp:sp modelId="{61D3B14C-DB5D-443A-B090-1DF9846A24BA}">
      <dsp:nvSpPr>
        <dsp:cNvPr id="0" name=""/>
        <dsp:cNvSpPr/>
      </dsp:nvSpPr>
      <dsp:spPr>
        <a:xfrm>
          <a:off x="0" y="2307122"/>
          <a:ext cx="8229600" cy="195627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In our present </a:t>
          </a:r>
          <a:r>
            <a:rPr lang="en-US" sz="2900" kern="1200" dirty="0" err="1" smtClean="0"/>
            <a:t>Pooja</a:t>
          </a:r>
          <a:r>
            <a:rPr lang="en-US" sz="2900" kern="1200" dirty="0" smtClean="0"/>
            <a:t>, the </a:t>
          </a:r>
          <a:r>
            <a:rPr lang="en-US" sz="2900" kern="1200" dirty="0" err="1" smtClean="0"/>
            <a:t>Jaymala</a:t>
          </a:r>
          <a:r>
            <a:rPr lang="en-US" sz="2900" kern="1200" dirty="0" smtClean="0"/>
            <a:t> is unique. It praises the virtues of Dev, </a:t>
          </a:r>
          <a:r>
            <a:rPr lang="en-US" sz="2900" kern="1200" dirty="0" err="1" smtClean="0"/>
            <a:t>Shastra</a:t>
          </a:r>
          <a:r>
            <a:rPr lang="en-US" sz="2900" kern="1200" dirty="0" smtClean="0"/>
            <a:t> and Guru. In addition it also mentions the 12 contemplations. They are very important for an aspirant soul.   </a:t>
          </a:r>
          <a:endParaRPr lang="en-US" sz="2900" kern="1200" dirty="0"/>
        </a:p>
      </dsp:txBody>
      <dsp:txXfrm>
        <a:off x="0" y="2307122"/>
        <a:ext cx="8229600" cy="19562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e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emf"/></Relationships>
</file>

<file path=ppt/drawings/_rels/vmlDrawing6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image" Target="../media/image89.e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e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e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e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7.emf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emf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emf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emf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emf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emf"/></Relationships>
</file>

<file path=ppt/drawings/_rels/vmlDrawing7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emf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7.emf"/></Relationships>
</file>

<file path=ppt/drawings/_rels/vmlDrawing7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8.emf"/></Relationships>
</file>

<file path=ppt/drawings/_rels/vmlDrawing7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9.emf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0.emf"/></Relationships>
</file>

<file path=ppt/drawings/_rels/vmlDrawing8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1.emf"/></Relationships>
</file>

<file path=ppt/drawings/_rels/vmlDrawing8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emf"/></Relationships>
</file>

<file path=ppt/drawings/_rels/vmlDrawing8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3.emf"/></Relationships>
</file>

<file path=ppt/drawings/_rels/vmlDrawing8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4.emf"/></Relationships>
</file>

<file path=ppt/drawings/_rels/vmlDrawing8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5.emf"/></Relationships>
</file>

<file path=ppt/drawings/_rels/vmlDrawing8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6.emf"/></Relationships>
</file>

<file path=ppt/drawings/_rels/vmlDrawing8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7.emf"/></Relationships>
</file>

<file path=ppt/drawings/_rels/vmlDrawing8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8.emf"/></Relationships>
</file>

<file path=ppt/drawings/_rels/vmlDrawing8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9.emf"/></Relationships>
</file>

<file path=ppt/drawings/_rels/vmlDrawing8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0.emf"/></Relationships>
</file>

<file path=ppt/drawings/_rels/vmlDrawing9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1.emf"/></Relationships>
</file>

<file path=ppt/drawings/_rels/vmlDrawing9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2.emf"/></Relationships>
</file>

<file path=ppt/drawings/_rels/vmlDrawing9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3.emf"/></Relationships>
</file>

<file path=ppt/drawings/_rels/vmlDrawing9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4.emf"/></Relationships>
</file>

<file path=ppt/drawings/_rels/vmlDrawing9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5.emf"/></Relationships>
</file>

<file path=ppt/drawings/_rels/vmlDrawing9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6.emf"/></Relationships>
</file>

<file path=ppt/drawings/_rels/vmlDrawing9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7.emf"/></Relationships>
</file>

<file path=ppt/drawings/_rels/vmlDrawing9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8.emf"/></Relationships>
</file>

<file path=ppt/drawings/_rels/vmlDrawing9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9.emf"/></Relationships>
</file>

<file path=ppt/drawings/_rels/vmlDrawing9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0.emf"/></Relationships>
</file>

<file path=ppt/drawings/_rels/vmlDrawing10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1.emf"/></Relationships>
</file>

<file path=ppt/drawings/_rels/vmlDrawing10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2.emf"/></Relationships>
</file>

<file path=ppt/drawings/_rels/vmlDrawing10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3.emf"/></Relationships>
</file>

<file path=ppt/drawings/_rels/vmlDrawing10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4.emf"/></Relationships>
</file>

<file path=ppt/drawings/_rels/vmlDrawing10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5.emf"/></Relationships>
</file>

<file path=ppt/drawings/_rels/vmlDrawing10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6.emf"/></Relationships>
</file>

<file path=ppt/drawings/_rels/vmlDrawing10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7.emf"/></Relationships>
</file>

<file path=ppt/drawings/_rels/vmlDrawing10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D11C0-38F3-4FE8-993E-3272E3D4546F}" type="datetimeFigureOut">
              <a:rPr lang="en-US" smtClean="0"/>
              <a:pPr/>
              <a:t>11/16/2009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C1CDB-D607-4BDE-91A0-06E084472F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1513086-6DB4-4CD0-8A89-212C097A6123}" type="datetimeFigureOut">
              <a:rPr lang="en-US"/>
              <a:pPr>
                <a:defRPr/>
              </a:pPr>
              <a:t>11/16/2009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01C66E0-45C1-4381-B1F1-2D32588BBC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251B509-7710-43F7-A3BD-C2133FC59218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94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B39FDC-EBD5-49EF-9962-EA2F58CF754E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5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95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774EAF-68F9-438E-897D-474FA53FAD1A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6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96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C38475-52E3-484F-929D-FF37B59384E5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97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DCD25E-671B-4E9A-BA97-543A57FD13E9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8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98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F0D942-4C6F-4FE7-BEE5-92968700ABB3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9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199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7ED8E3-A18C-4665-B912-7D5C0127BB4D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00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39C085-CB82-48DD-AAF3-33E9BE3089D5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1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01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127A2A-E6F1-4B37-B437-F1613D655CA3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27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02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852588-D03D-45D8-9F57-6212A7B76E30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3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03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EEBBA1-C60C-480B-B676-140B29B80AF3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04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6A656A-F7C4-42F5-B4EE-9FEFA82FE9C5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5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05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DB0E5A-40D2-4C98-BA9F-EA2096B69F14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6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06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430101-802E-429F-BD8B-56C0FF7BC5B9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7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07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64D288-E0C0-43F0-B9D8-096D75E21705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8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08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D6437D-9EB3-4E10-8612-831CC5FCA783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9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09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555D71-65BD-448B-9E5C-2F5013C75E31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0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10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9BE19D-6391-42A8-BCDE-5BF537BAF5DA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1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11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2FCA13-D0A8-4A99-AA0F-168F34BFA270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2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12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D8AAE4-9FAD-4572-A670-2B5B938FEE48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4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14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19A202-8469-4100-980A-6B49684403D3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15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D5EBB1-C292-4E31-81DC-6B2577506F09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1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71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4D30DA-1E21-4D5A-8850-58799C0494CA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70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570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8E3865-7D70-47E4-8558-BB7BCA454DDE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6064B58-5AF5-4706-A1D4-75A90BBD3D8C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7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96AA4EE-DBDA-4298-BE9D-A1E899AF1867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93611CA-BB6D-448C-8444-7E838A0754D0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9159F5B-CAE3-4C09-9AC2-8559382B35EC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B2E66-933F-4260-BC31-5298B9B32976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7BC78A-E76D-44AE-B270-11BE92B561A7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C2F0137-FDA6-4364-920C-F48A5BD08000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317C849-F470-40F5-A89C-59F12599D1FE}" type="slidenum">
              <a:rPr lang="en-US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73F7EE6-332A-4DF1-97DF-01CCB82BD37D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5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7A558E1-F8A2-4170-88A5-E0A57D9B86C3}" type="slidenum">
              <a:rPr lang="en-US" smtClean="0"/>
              <a:pPr/>
              <a:t>34</a:t>
            </a:fld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6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C1F1EF6-FA02-4755-B069-0B8A91AAB2E8}" type="slidenum">
              <a:rPr lang="en-US" smtClean="0"/>
              <a:pPr/>
              <a:t>35</a:t>
            </a:fld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7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E88A7ED-58C7-417B-9E1F-F6ABE893EFC0}" type="slidenum">
              <a:rPr lang="en-US" smtClean="0"/>
              <a:pPr/>
              <a:t>36</a:t>
            </a:fld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8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800B0D-C45D-4F40-AC6A-45F2056094DC}" type="slidenum">
              <a:rPr lang="en-US" smtClean="0"/>
              <a:pPr/>
              <a:t>37</a:t>
            </a:fld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9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26A046C-8F3F-4449-A322-E402E33E5600}" type="slidenum">
              <a:rPr lang="en-US" smtClean="0"/>
              <a:pPr/>
              <a:t>38</a:t>
            </a:fld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1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37ACA75-1431-4F0A-A2F2-526659F80C9F}" type="slidenum">
              <a:rPr lang="en-US" smtClean="0"/>
              <a:pPr/>
              <a:t>39</a:t>
            </a:fld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2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E3F82B0-29E8-42BA-BEF9-273A04459474}" type="slidenum">
              <a:rPr lang="en-US" smtClean="0"/>
              <a:pPr/>
              <a:t>40</a:t>
            </a:fld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3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5F587B6-9D8D-4883-84DE-8C69EA79D373}" type="slidenum">
              <a:rPr lang="en-US" smtClean="0"/>
              <a:pPr/>
              <a:t>41</a:t>
            </a:fld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FE34B66-4088-4426-AFC7-117F6BA3DF58}" type="slidenum">
              <a:rPr lang="en-US" smtClean="0"/>
              <a:pPr/>
              <a:t>42</a:t>
            </a:fld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5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46A83AB-F79A-463F-B938-6CF40FD2C048}" type="slidenum">
              <a:rPr lang="en-US" smtClean="0"/>
              <a:pPr/>
              <a:t>43</a:t>
            </a:fld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DCB77BC-5C51-4A94-9C98-14FF3981D422}" type="slidenum">
              <a:rPr lang="en-US" smtClean="0"/>
              <a:pPr/>
              <a:t>44</a:t>
            </a:fld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7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D9875AE-1021-4362-9D3B-78DC27E27685}" type="slidenum">
              <a:rPr lang="en-US" smtClean="0"/>
              <a:pPr/>
              <a:t>45</a:t>
            </a:fld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8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5FE3E57-AE0F-4201-B6D1-212AC2DAE237}" type="slidenum">
              <a:rPr lang="en-US" smtClean="0"/>
              <a:pPr/>
              <a:t>46</a:t>
            </a:fld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9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81A3B57-D9C8-41B7-B533-5AC805C2A4DE}" type="slidenum">
              <a:rPr lang="en-US" smtClean="0"/>
              <a:pPr/>
              <a:t>47</a:t>
            </a:fld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0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DF8228F-C00B-4D16-B823-E4144567B46E}" type="slidenum">
              <a:rPr lang="en-US" smtClean="0"/>
              <a:pPr/>
              <a:t>48</a:t>
            </a:fld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1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85ADD18-729D-4B68-905B-CBE57A5ED93E}" type="slidenum">
              <a:rPr lang="en-US" smtClean="0"/>
              <a:pPr/>
              <a:t>49</a:t>
            </a:fld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2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2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6C0417E-596A-479D-B206-D76095BB08CF}" type="slidenum">
              <a:rPr lang="en-US" smtClean="0"/>
              <a:pPr/>
              <a:t>50</a:t>
            </a:fld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3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46F97FD-BFB7-4CD6-B609-C997E15487AA}" type="slidenum">
              <a:rPr lang="en-US" smtClean="0"/>
              <a:pPr/>
              <a:t>51</a:t>
            </a:fld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B4A060-EF1B-418B-B9AF-C0C7C9A4C972}" type="slidenum">
              <a:rPr lang="en-US" smtClean="0"/>
              <a:pPr/>
              <a:t>52</a:t>
            </a:fld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5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9D68A7-9DD4-45A5-83B7-102978446C45}" type="slidenum">
              <a:rPr lang="en-US" smtClean="0"/>
              <a:pPr/>
              <a:t>53</a:t>
            </a:fld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6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6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C897F28-FCAB-496F-B751-49BF6E3A15E1}" type="slidenum">
              <a:rPr lang="en-US" smtClean="0"/>
              <a:pPr/>
              <a:t>54</a:t>
            </a:fld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7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90753CE-235F-44D9-9CA6-BE8BFE6D99CE}" type="slidenum">
              <a:rPr lang="en-US" smtClean="0"/>
              <a:pPr/>
              <a:t>55</a:t>
            </a:fld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8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8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8F4DC6-9F74-4C6B-ADFA-7BA3ED8C7FC7}" type="slidenum">
              <a:rPr lang="en-US" smtClean="0"/>
              <a:pPr/>
              <a:t>56</a:t>
            </a:fld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9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D52E448-1828-457E-9A75-DA823022123D}" type="slidenum">
              <a:rPr lang="en-US" smtClean="0"/>
              <a:pPr/>
              <a:t>57</a:t>
            </a:fld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0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0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13E51BD-713E-4965-AEB8-332045780DDD}" type="slidenum">
              <a:rPr lang="en-US" smtClean="0"/>
              <a:pPr/>
              <a:t>58</a:t>
            </a:fld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1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1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B38C1CB-CE58-4410-8A75-B6C720BFF4B1}" type="slidenum">
              <a:rPr lang="en-US" smtClean="0"/>
              <a:pPr/>
              <a:t>59</a:t>
            </a:fld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2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2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731B99-B333-494E-AC71-A3E0D1CEB8E5}" type="slidenum">
              <a:rPr lang="en-US" smtClean="0"/>
              <a:pPr/>
              <a:t>60</a:t>
            </a:fld>
            <a:endParaRPr lang="en-US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3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5A7BF09-8B69-4D8F-A892-B9509324DB43}" type="slidenum">
              <a:rPr lang="en-US" smtClean="0"/>
              <a:pPr/>
              <a:t>61</a:t>
            </a:fld>
            <a:endParaRPr lang="en-US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4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3459E03-0A72-4E23-A731-B53E92F5D774}" type="slidenum">
              <a:rPr lang="en-US" smtClean="0"/>
              <a:pPr/>
              <a:t>62</a:t>
            </a:fld>
            <a:endParaRPr lang="en-US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5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66410D-8F31-44FD-9DC5-41C029824C74}" type="slidenum">
              <a:rPr lang="en-US" smtClean="0"/>
              <a:pPr/>
              <a:t>63</a:t>
            </a:fld>
            <a:endParaRPr lang="en-US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6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96DFE0-EF47-4F4D-810D-BC2BA3C4005E}" type="slidenum">
              <a:rPr lang="en-US" smtClean="0"/>
              <a:pPr/>
              <a:t>64</a:t>
            </a:fld>
            <a:endParaRPr lang="en-US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7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A620BE1-41CA-4638-A8ED-630673FEAB11}" type="slidenum">
              <a:rPr lang="en-US" smtClean="0"/>
              <a:pPr/>
              <a:t>65</a:t>
            </a:fld>
            <a:endParaRPr lang="en-US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8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03FB42E-41DA-4ED2-BE7F-A476CF889AC8}" type="slidenum">
              <a:rPr lang="en-US" smtClean="0"/>
              <a:pPr/>
              <a:t>66</a:t>
            </a:fld>
            <a:endParaRPr lang="en-US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9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46BBCE9-6718-4F2C-9E9B-A0762D3EDD24}" type="slidenum">
              <a:rPr lang="en-US" smtClean="0"/>
              <a:pPr/>
              <a:t>67</a:t>
            </a:fld>
            <a:endParaRPr lang="en-US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00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BCBD18C-C69A-4CEB-A16F-E6D3C3E3448F}" type="slidenum">
              <a:rPr lang="en-US" smtClean="0"/>
              <a:pPr/>
              <a:t>68</a:t>
            </a:fld>
            <a:endParaRPr lang="en-US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01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1B26646-6456-4217-8440-BB58310F552F}" type="slidenum">
              <a:rPr lang="en-US" smtClean="0"/>
              <a:pPr/>
              <a:t>69</a:t>
            </a:fld>
            <a:endParaRPr lang="en-US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05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7C8742-6ECC-4FB6-8E75-B977D7D31FF9}" type="slidenum">
              <a:rPr lang="en-US" smtClean="0"/>
              <a:pPr/>
              <a:t>70</a:t>
            </a:fld>
            <a:endParaRPr lang="en-US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6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06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EB08CF6-0EB9-4153-B540-29E2B5E33CE8}" type="slidenum">
              <a:rPr lang="en-US" smtClean="0"/>
              <a:pPr/>
              <a:t>71</a:t>
            </a:fld>
            <a:endParaRPr lang="en-US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7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07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E9D6DC-2B5E-4D68-AA45-BCA1AB0E986B}" type="slidenum">
              <a:rPr lang="en-US" smtClean="0"/>
              <a:pPr/>
              <a:t>72</a:t>
            </a:fld>
            <a:endParaRPr lang="en-US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8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08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97C05D-DC8B-43CE-A270-59AF659376E8}" type="slidenum">
              <a:rPr lang="en-US" smtClean="0"/>
              <a:pPr/>
              <a:t>73</a:t>
            </a:fld>
            <a:endParaRPr lang="en-US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9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09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25CD1BB-F97E-4C21-A0FE-9004F306FE3B}" type="slidenum">
              <a:rPr lang="en-US" smtClean="0"/>
              <a:pPr/>
              <a:t>74</a:t>
            </a:fld>
            <a:endParaRPr lang="en-US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0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0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FBBE70-FE9B-4D6C-B124-EFCE2D102A1D}" type="slidenum">
              <a:rPr lang="en-US" smtClean="0"/>
              <a:pPr/>
              <a:t>75</a:t>
            </a:fld>
            <a:endParaRPr lang="en-US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1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1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843C929-192C-4413-88F7-7A287590C03D}" type="slidenum">
              <a:rPr lang="en-US" smtClean="0"/>
              <a:pPr/>
              <a:t>76</a:t>
            </a:fld>
            <a:endParaRPr lang="en-US" smtClean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2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2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C97EF85-3E8E-4DF0-A6CF-6D30874D750F}" type="slidenum">
              <a:rPr lang="en-US" smtClean="0"/>
              <a:pPr/>
              <a:t>77</a:t>
            </a:fld>
            <a:endParaRPr lang="en-US" smtClean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40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4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DCB6EB1-AAAD-4148-913C-F669564E086A}" type="slidenum">
              <a:rPr lang="en-US" smtClean="0"/>
              <a:pPr/>
              <a:t>78</a:t>
            </a:fld>
            <a:endParaRPr lang="en-US" smtClean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5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7170222-C434-4A7E-86E0-A647700AF278}" type="slidenum">
              <a:rPr lang="en-US" smtClean="0"/>
              <a:pPr/>
              <a:t>79</a:t>
            </a:fld>
            <a:endParaRPr lang="en-US" smtClean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6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6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D08E61E-159A-470A-952F-1331081386D7}" type="slidenum">
              <a:rPr lang="en-US" smtClean="0"/>
              <a:pPr/>
              <a:t>80</a:t>
            </a:fld>
            <a:endParaRPr lang="en-US" smtClean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7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7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460D5C5-98AF-4002-9621-E70D56B731BE}" type="slidenum">
              <a:rPr lang="en-US" smtClean="0"/>
              <a:pPr/>
              <a:t>81</a:t>
            </a:fld>
            <a:endParaRPr lang="en-US" smtClean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8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1F95B9E-A1EA-4DF8-8A5A-6387F7975CEE}" type="slidenum">
              <a:rPr lang="en-US" smtClean="0"/>
              <a:pPr/>
              <a:t>82</a:t>
            </a:fld>
            <a:endParaRPr lang="en-US" smtClean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9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9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87ADDD7-3F6B-44F9-8660-27838EB3399C}" type="slidenum">
              <a:rPr lang="en-US" smtClean="0"/>
              <a:pPr/>
              <a:t>83</a:t>
            </a:fld>
            <a:endParaRPr lang="en-US" smtClean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0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0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B128BC-9C63-4C88-89A5-DD6C566DE930}" type="slidenum">
              <a:rPr lang="en-US" smtClean="0"/>
              <a:pPr/>
              <a:t>84</a:t>
            </a:fld>
            <a:endParaRPr lang="en-US" smtClean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1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1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2EC55F2-B20D-47BA-8489-8AD844AD1C85}" type="slidenum">
              <a:rPr lang="en-US" smtClean="0"/>
              <a:pPr/>
              <a:t>85</a:t>
            </a:fld>
            <a:endParaRPr lang="en-US" smtClean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86</a:t>
            </a:fld>
            <a:endParaRPr lang="en-US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2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2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603CB48-CD3B-41DC-9B4F-4537DA6CB0A9}" type="slidenum">
              <a:rPr lang="en-US" smtClean="0"/>
              <a:pPr/>
              <a:t>87</a:t>
            </a:fld>
            <a:endParaRPr lang="en-US" smtClean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3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3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12E9504-44B0-4F84-AC18-86DE87849B6B}" type="slidenum">
              <a:rPr lang="en-US" smtClean="0"/>
              <a:pPr/>
              <a:t>88</a:t>
            </a:fld>
            <a:endParaRPr lang="en-US" smtClean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42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4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5A700A4-7881-471A-A5B3-0E3F8B261AF2}" type="slidenum">
              <a:rPr lang="en-US" smtClean="0"/>
              <a:pPr/>
              <a:t>89</a:t>
            </a:fld>
            <a:endParaRPr lang="en-US" smtClean="0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63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6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C7F8768-DABE-405A-B34E-0E12228C6392}" type="slidenum">
              <a:rPr lang="en-US" smtClean="0"/>
              <a:pPr/>
              <a:t>90</a:t>
            </a:fld>
            <a:endParaRPr lang="en-US" smtClean="0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73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7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86CB61C-6716-42B7-B40F-3C8C3D8033F1}" type="slidenum">
              <a:rPr lang="en-US" smtClean="0"/>
              <a:pPr/>
              <a:t>91</a:t>
            </a:fld>
            <a:endParaRPr lang="en-US" smtClean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83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8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7517306-45AC-4183-B3F5-98E93ACB7542}" type="slidenum">
              <a:rPr lang="en-US" smtClean="0"/>
              <a:pPr/>
              <a:t>92</a:t>
            </a:fld>
            <a:endParaRPr lang="en-US" smtClean="0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9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9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E3B4100-2021-42F7-AAFE-00668359D0C6}" type="slidenum">
              <a:rPr lang="en-US" smtClean="0"/>
              <a:pPr/>
              <a:t>93</a:t>
            </a:fld>
            <a:endParaRPr lang="en-US" smtClean="0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94</a:t>
            </a:fld>
            <a:endParaRPr lang="en-US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95</a:t>
            </a:fld>
            <a:endParaRPr lang="en-US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04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0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DEA32AF-2FF2-4E07-A053-E767E8B72D8B}" type="slidenum">
              <a:rPr lang="en-US" smtClean="0"/>
              <a:pPr/>
              <a:t>96</a:t>
            </a:fld>
            <a:endParaRPr lang="en-US" smtClean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CECCB75-1691-445D-970D-CBFA8E6B8567}" type="slidenum">
              <a:rPr lang="en-US" smtClean="0"/>
              <a:pPr/>
              <a:t>97</a:t>
            </a:fld>
            <a:endParaRPr lang="en-US" smtClean="0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98</a:t>
            </a:fld>
            <a:endParaRPr lang="en-US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99</a:t>
            </a:fld>
            <a:endParaRPr lang="en-US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14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1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253BBF8-62E7-497B-9FEF-AF3B908291E1}" type="slidenum">
              <a:rPr lang="en-US" smtClean="0"/>
              <a:pPr/>
              <a:t>100</a:t>
            </a:fld>
            <a:endParaRPr lang="en-US" smtClean="0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44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4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C274E7D-F79D-45F8-85DE-A51D6497D9A0}" type="slidenum">
              <a:rPr lang="en-US" smtClean="0"/>
              <a:pPr/>
              <a:t>101</a:t>
            </a:fld>
            <a:endParaRPr lang="en-US" smtClean="0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102</a:t>
            </a:fld>
            <a:endParaRPr lang="en-US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103</a:t>
            </a:fld>
            <a:endParaRPr lang="en-US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5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F10FFFF-E611-4042-BF13-66814C89855C}" type="slidenum">
              <a:rPr lang="en-US" smtClean="0"/>
              <a:pPr/>
              <a:t>104</a:t>
            </a:fld>
            <a:endParaRPr lang="en-US" smtClean="0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65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6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F6F79E5-40FD-4399-BD50-B3687165F367}" type="slidenum">
              <a:rPr lang="en-US" smtClean="0"/>
              <a:pPr/>
              <a:t>105</a:t>
            </a:fld>
            <a:endParaRPr lang="en-US" smtClean="0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106</a:t>
            </a:fld>
            <a:endParaRPr lang="en-US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107</a:t>
            </a:fld>
            <a:endParaRPr lang="en-US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7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7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563A12B-0378-42D2-A947-9B62A78321FF}" type="slidenum">
              <a:rPr lang="en-US" smtClean="0"/>
              <a:pPr/>
              <a:t>108</a:t>
            </a:fld>
            <a:endParaRPr lang="en-US" smtClean="0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85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8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8A95B4D-6720-47FA-85C8-F105681E6635}" type="slidenum">
              <a:rPr lang="en-US" smtClean="0"/>
              <a:pPr/>
              <a:t>109</a:t>
            </a:fld>
            <a:endParaRPr lang="en-US" smtClean="0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110</a:t>
            </a:fld>
            <a:endParaRPr lang="en-US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111</a:t>
            </a:fld>
            <a:endParaRPr lang="en-US"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96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9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654FA7-6A90-4762-91A7-8C1848ECDFAD}" type="slidenum">
              <a:rPr lang="en-US" smtClean="0"/>
              <a:pPr/>
              <a:t>112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06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0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5F2B92E-9DB4-4C0D-AF90-794BD8A5D2D6}" type="slidenum">
              <a:rPr lang="en-US" smtClean="0"/>
              <a:pPr/>
              <a:t>113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114</a:t>
            </a:fld>
            <a:endParaRPr lang="en-US"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115</a:t>
            </a:fld>
            <a:endParaRPr lang="en-US"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16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1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5F13C6D-D361-41BE-99EF-CB39D42BF687}" type="slidenum">
              <a:rPr lang="en-US" smtClean="0"/>
              <a:pPr/>
              <a:t>116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2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2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F9CB2F-FA6F-4A35-B1A7-194642EE94EB}" type="slidenum">
              <a:rPr lang="en-US" smtClean="0"/>
              <a:pPr/>
              <a:t>117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118</a:t>
            </a:fld>
            <a:endParaRPr lang="en-US"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119</a:t>
            </a:fld>
            <a:endParaRPr lang="en-US"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37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3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386083-AB6D-4CE6-94E9-FE90904C04B0}" type="slidenum">
              <a:rPr lang="en-US" smtClean="0"/>
              <a:pPr/>
              <a:t>120</a:t>
            </a:fld>
            <a:endParaRPr lang="en-US" smtClean="0"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47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4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36E6C55-92E7-4A67-9FCF-AE15082A3AB9}" type="slidenum">
              <a:rPr lang="en-US" smtClean="0"/>
              <a:pPr/>
              <a:t>121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122</a:t>
            </a:fld>
            <a:endParaRPr lang="en-US"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123</a:t>
            </a:fld>
            <a:endParaRPr lang="en-US"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5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A623F28-621E-4C79-9AD1-CB7440E94725}" type="slidenum">
              <a:rPr lang="en-US" smtClean="0"/>
              <a:pPr/>
              <a:t>124</a:t>
            </a:fld>
            <a:endParaRPr lang="en-US" smtClean="0"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67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6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FF57DCF-58AA-48D5-A1FF-31038DF33E7E}" type="slidenum">
              <a:rPr lang="en-US" smtClean="0"/>
              <a:pPr/>
              <a:t>125</a:t>
            </a:fld>
            <a:endParaRPr lang="en-US" smtClean="0"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126</a:t>
            </a:fld>
            <a:endParaRPr lang="en-US"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127</a:t>
            </a:fld>
            <a:endParaRPr lang="en-US"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78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7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60C82-73E4-4530-A251-A17EB016FFE6}" type="slidenum">
              <a:rPr lang="en-US" smtClean="0"/>
              <a:pPr/>
              <a:t>128</a:t>
            </a:fld>
            <a:endParaRPr lang="en-US" smtClean="0"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88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8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86A8D61-6B15-4549-88F7-B7B0F2CEE467}" type="slidenum">
              <a:rPr lang="en-US" smtClean="0"/>
              <a:pPr/>
              <a:t>129</a:t>
            </a:fld>
            <a:endParaRPr lang="en-US" smtClean="0"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130</a:t>
            </a:fld>
            <a:endParaRPr lang="en-US"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9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9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EBFBAFE-5E54-463C-8854-5B8716C158C0}" type="slidenum">
              <a:rPr lang="en-US" smtClean="0"/>
              <a:pPr/>
              <a:t>131</a:t>
            </a:fld>
            <a:endParaRPr lang="en-US" smtClean="0"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08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0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FD3171-05A5-41C3-8E4F-0991099A62FC}" type="slidenum">
              <a:rPr lang="en-US" smtClean="0"/>
              <a:pPr/>
              <a:t>132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19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1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CC8CB00-42DC-41E2-B956-8E357769765E}" type="slidenum">
              <a:rPr lang="en-US" smtClean="0"/>
              <a:pPr/>
              <a:t>133</a:t>
            </a:fld>
            <a:endParaRPr lang="en-US" smtClean="0"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2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2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251488A-7DBA-4BCB-B377-4CB7566D65E3}" type="slidenum">
              <a:rPr lang="en-US" smtClean="0"/>
              <a:pPr/>
              <a:t>134</a:t>
            </a:fld>
            <a:endParaRPr lang="en-US" smtClean="0"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39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3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7393D70-26E6-44A9-91DE-EA47B9C3F44E}" type="slidenum">
              <a:rPr lang="en-US" smtClean="0"/>
              <a:pPr/>
              <a:t>135</a:t>
            </a:fld>
            <a:endParaRPr lang="en-US" smtClean="0"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4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4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E88DD64-76D0-4586-8CFE-84AC607ADA59}" type="slidenum">
              <a:rPr lang="en-US" smtClean="0"/>
              <a:pPr/>
              <a:t>136</a:t>
            </a:fld>
            <a:endParaRPr lang="en-US" smtClean="0"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F0B9E7A-D44F-4965-B73B-470AE2D27991}" type="slidenum">
              <a:rPr lang="en-US" smtClean="0"/>
              <a:pPr/>
              <a:t>137</a:t>
            </a:fld>
            <a:endParaRPr lang="en-US" smtClean="0"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7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2FE05BC-DA06-4A55-A0A7-04C8F7C5223F}" type="slidenum">
              <a:rPr lang="en-US" smtClean="0"/>
              <a:pPr/>
              <a:t>138</a:t>
            </a:fld>
            <a:endParaRPr lang="en-US" smtClean="0"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80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8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89C005-401A-4315-AF5A-5C24FA2769BA}" type="slidenum">
              <a:rPr lang="en-US" smtClean="0"/>
              <a:pPr/>
              <a:t>139</a:t>
            </a:fld>
            <a:endParaRPr lang="en-US" smtClean="0"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90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9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8DE60A-38D5-48BD-96F5-78D7B862B1D3}" type="slidenum">
              <a:rPr lang="en-US" smtClean="0"/>
              <a:pPr/>
              <a:t>140</a:t>
            </a:fld>
            <a:endParaRPr lang="en-US" smtClean="0"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0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0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BD0F4B-D743-42BB-9872-9A342526D73A}" type="slidenum">
              <a:rPr lang="en-US" smtClean="0"/>
              <a:pPr/>
              <a:t>141</a:t>
            </a:fld>
            <a:endParaRPr lang="en-US" smtClean="0"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11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1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B401386-A8F7-45AA-B046-505C4301C296}" type="slidenum">
              <a:rPr lang="en-US" smtClean="0"/>
              <a:pPr/>
              <a:t>142</a:t>
            </a:fld>
            <a:endParaRPr lang="en-US" smtClean="0"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21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2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05275E-023A-4A64-A0C5-088C27B1546C}" type="slidenum">
              <a:rPr lang="en-US" smtClean="0"/>
              <a:pPr/>
              <a:t>143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3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3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0FEA8F3-4FA0-4659-A865-8E7112841B2D}" type="slidenum">
              <a:rPr lang="en-US" smtClean="0"/>
              <a:pPr/>
              <a:t>144</a:t>
            </a:fld>
            <a:endParaRPr lang="en-US" smtClean="0"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4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4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CD58F30-8B5C-4E1C-8A74-7AA4A5B1563B}" type="slidenum">
              <a:rPr lang="en-US" smtClean="0"/>
              <a:pPr/>
              <a:t>145</a:t>
            </a:fld>
            <a:endParaRPr lang="en-US" smtClean="0"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5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5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706DA9-C421-4C3A-B545-F12AC41AA3F4}" type="slidenum">
              <a:rPr lang="en-US" smtClean="0"/>
              <a:pPr/>
              <a:t>146</a:t>
            </a:fld>
            <a:endParaRPr lang="en-US" smtClean="0"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6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07323B-C667-40DC-8825-AE3C38325132}" type="slidenum">
              <a:rPr lang="en-US" smtClean="0"/>
              <a:pPr/>
              <a:t>147</a:t>
            </a:fld>
            <a:endParaRPr lang="en-US" smtClean="0"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72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7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89C2CE1-CDE5-41B7-8E50-24E6230C6D1C}" type="slidenum">
              <a:rPr lang="en-US" smtClean="0"/>
              <a:pPr/>
              <a:t>148</a:t>
            </a:fld>
            <a:endParaRPr lang="en-US" smtClean="0"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8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8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62AA18B-0988-4C59-B748-337F1DF9B0A9}" type="slidenum">
              <a:rPr lang="en-US" smtClean="0"/>
              <a:pPr/>
              <a:t>149</a:t>
            </a:fld>
            <a:endParaRPr lang="en-US" smtClean="0"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9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9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3BDE41D-B916-430B-8434-FB51598C41CB}" type="slidenum">
              <a:rPr lang="en-US" smtClean="0"/>
              <a:pPr/>
              <a:t>150</a:t>
            </a:fld>
            <a:endParaRPr lang="en-US" smtClean="0"/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0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70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228FEE3-FEDB-4918-9929-00A60D233C21}" type="slidenum">
              <a:rPr lang="en-US" smtClean="0"/>
              <a:pPr/>
              <a:t>151</a:t>
            </a:fld>
            <a:endParaRPr lang="en-US" smtClean="0"/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71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BBB91E2-9BC8-419C-A78E-943ED6BF0D03}" type="slidenum">
              <a:rPr lang="en-US" smtClean="0"/>
              <a:pPr/>
              <a:t>152</a:t>
            </a:fld>
            <a:endParaRPr lang="en-US" smtClean="0"/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2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72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A78A1A-4C29-41CA-8C4F-109DFF176A1F}" type="slidenum">
              <a:rPr lang="en-US" smtClean="0"/>
              <a:pPr/>
              <a:t>153</a:t>
            </a:fld>
            <a:endParaRPr lang="en-US" smtClean="0"/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3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73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D037A59-D153-4E11-988D-E7E69A6C2273}" type="slidenum">
              <a:rPr lang="en-US" smtClean="0"/>
              <a:pPr/>
              <a:t>154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4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74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962216B-287C-4D26-8C39-AFE66A586847}" type="slidenum">
              <a:rPr lang="en-US" smtClean="0"/>
              <a:pPr/>
              <a:t>155</a:t>
            </a:fld>
            <a:endParaRPr lang="en-US" smtClean="0"/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156</a:t>
            </a:fld>
            <a:endParaRPr lang="en-US"/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157</a:t>
            </a:fld>
            <a:endParaRPr lang="en-US"/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5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75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F9A15C-69D3-4832-9F66-1996343F3312}" type="slidenum">
              <a:rPr lang="en-US" smtClean="0"/>
              <a:pPr/>
              <a:t>158</a:t>
            </a:fld>
            <a:endParaRPr lang="en-US" smtClean="0"/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159</a:t>
            </a:fld>
            <a:endParaRPr lang="en-US"/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160</a:t>
            </a:fld>
            <a:endParaRPr lang="en-US"/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161</a:t>
            </a:fld>
            <a:endParaRPr lang="en-US"/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0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80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58FBDDE-96CD-458D-BCCB-A10597BAB5EF}" type="slidenum">
              <a:rPr lang="en-US" smtClean="0"/>
              <a:pPr/>
              <a:t>162</a:t>
            </a:fld>
            <a:endParaRPr lang="en-US" smtClean="0"/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163</a:t>
            </a:fld>
            <a:endParaRPr lang="en-US"/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2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82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0E2FC7F-C1EB-4C33-B5A7-45076DB87ABC}" type="slidenum">
              <a:rPr lang="en-US" smtClean="0"/>
              <a:pPr/>
              <a:t>164</a:t>
            </a:fld>
            <a:endParaRPr lang="en-US" smtClean="0"/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3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83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9446674-6F39-405D-A963-5C57168107FD}" type="slidenum">
              <a:rPr lang="en-US" smtClean="0"/>
              <a:pPr/>
              <a:t>165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4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84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C3AEB51-D107-47A6-85C7-8D58CF98F58B}" type="slidenum">
              <a:rPr lang="en-US" smtClean="0"/>
              <a:pPr/>
              <a:t>166</a:t>
            </a:fld>
            <a:endParaRPr lang="en-US" smtClean="0"/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5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85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DF447F5-53F0-4468-AFC7-2A3AB224D374}" type="slidenum">
              <a:rPr lang="en-US" smtClean="0"/>
              <a:pPr/>
              <a:t>167</a:t>
            </a:fld>
            <a:endParaRPr lang="en-US" smtClean="0"/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86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BA04C42-DC77-44E2-BCF6-99C2E3762CA4}" type="slidenum">
              <a:rPr lang="en-US" smtClean="0"/>
              <a:pPr/>
              <a:t>168</a:t>
            </a:fld>
            <a:endParaRPr lang="en-US" smtClean="0"/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169</a:t>
            </a:fld>
            <a:endParaRPr lang="en-US"/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170</a:t>
            </a:fld>
            <a:endParaRPr lang="en-US"/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171</a:t>
            </a:fld>
            <a:endParaRPr lang="en-US"/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172</a:t>
            </a:fld>
            <a:endParaRPr lang="en-US"/>
          </a:p>
        </p:txBody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173</a:t>
            </a:fld>
            <a:endParaRPr lang="en-US"/>
          </a:p>
        </p:txBody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174</a:t>
            </a:fld>
            <a:endParaRPr lang="en-US"/>
          </a:p>
        </p:txBody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175</a:t>
            </a:fld>
            <a:endParaRPr lang="en-US"/>
          </a:p>
        </p:txBody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176</a:t>
            </a:fld>
            <a:endParaRPr lang="en-US"/>
          </a:p>
        </p:txBody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177</a:t>
            </a:fld>
            <a:endParaRPr lang="en-US"/>
          </a:p>
        </p:txBody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178</a:t>
            </a:fld>
            <a:endParaRPr lang="en-US"/>
          </a:p>
        </p:txBody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179</a:t>
            </a:fld>
            <a:endParaRPr lang="en-US"/>
          </a:p>
        </p:txBody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6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6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8254B9-E542-43A4-A45E-C7DA01FC358A}" type="slidenum">
              <a:rPr lang="en-US" smtClean="0"/>
              <a:pPr/>
              <a:t>180</a:t>
            </a:fld>
            <a:endParaRPr lang="en-US" smtClean="0"/>
          </a:p>
        </p:txBody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7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0CEF652-187E-4CBB-BB95-76EFE07BF43C}" type="slidenum">
              <a:rPr lang="en-US" smtClean="0"/>
              <a:pPr/>
              <a:t>181</a:t>
            </a:fld>
            <a:endParaRPr lang="en-US" smtClean="0"/>
          </a:p>
        </p:txBody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9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9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F4A9AF-5427-42EE-A1B9-3C6FC278AA63}" type="slidenum">
              <a:rPr lang="en-US" smtClean="0"/>
              <a:pPr/>
              <a:t>182</a:t>
            </a:fld>
            <a:endParaRPr lang="en-US" smtClean="0"/>
          </a:p>
        </p:txBody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0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0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E9A03E6-0C1D-44BE-BB66-F0BC9D76014F}" type="slidenum">
              <a:rPr lang="en-US" smtClean="0"/>
              <a:pPr/>
              <a:t>183</a:t>
            </a:fld>
            <a:endParaRPr lang="en-US" smtClean="0"/>
          </a:p>
        </p:txBody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1C66E0-45C1-4381-B1F1-2D32588BBC3C}" type="slidenum">
              <a:rPr lang="en-US" smtClean="0"/>
              <a:pPr>
                <a:defRPr/>
              </a:pPr>
              <a:t>184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206890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6891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55411-8555-4DFE-A532-33BD773848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C7175-FAEC-43DB-96B3-96CFAFC853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ABE82-BFDE-4336-8C21-FD61E08111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61449-B487-4C02-B96B-2232B07E67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EB866-9D76-4A77-9639-1457725569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1DD1A-7383-4890-8C90-3A8CC1D623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6F785-D13E-4DD2-8BED-4B819F84D2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19716-6A34-419A-90F1-DB5863F792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5D4D0-E752-4391-B4AD-2BDA8D69F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94FEB-70B2-43D6-8EFC-7459B4798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FD147-A8DE-4761-8DA7-8F375E9A5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205827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28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29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3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31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3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3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34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3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36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3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38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3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40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41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42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4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44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4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46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47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48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4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50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51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5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53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5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55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56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57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58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59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60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61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862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3596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205864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5865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205866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86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868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69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7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0550BF6-DC2D-46B0-9BD1-750DEFC828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7" name="Picture 2" descr="http://lh6.ggpht.com/_D8tciUpbGLQ/ShG5WNtI7yI/AAAAAAAADWM/aW53UzIx55o/s720/16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239000" y="1"/>
            <a:ext cx="1905000" cy="1143000"/>
          </a:xfrm>
          <a:prstGeom prst="rect">
            <a:avLst/>
          </a:prstGeom>
          <a:noFill/>
        </p:spPr>
      </p:pic>
      <p:pic>
        <p:nvPicPr>
          <p:cNvPr id="48" name="Picture 5" descr="C:\Kirit\ALL of Dad's stuff\front cover\namokar mantra pic.gif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" y="1"/>
            <a:ext cx="1066799" cy="1136716"/>
          </a:xfrm>
          <a:prstGeom prst="rect">
            <a:avLst/>
          </a:prstGeom>
          <a:noFill/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05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5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6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Document1.docx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Microsoft_Office_Word_Document2.docx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package" Target="../embeddings/Microsoft_Office_Word_Document3.docx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package" Target="../embeddings/Microsoft_Office_Word_Document4.docx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Microsoft_Office_Word_Document5.docx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Microsoft_Office_Word_Document6.docx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Microsoft_Office_Word_Document7.docx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Microsoft_Office_Word_Document8.docx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package" Target="../embeddings/Microsoft_Office_Word_Document9.docx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Microsoft_Office_Word_Document10.docx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package" Target="../embeddings/Microsoft_Office_Word_Document11.docx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package" Target="../embeddings/Microsoft_Office_Word_Document12.docx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package" Target="../embeddings/Microsoft_Office_Word_Document13.docx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package" Target="../embeddings/Microsoft_Office_Word_Document14.docx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package" Target="../embeddings/Microsoft_Office_Word_Document16.docx"/><Relationship Id="rId4" Type="http://schemas.openxmlformats.org/officeDocument/2006/relationships/package" Target="../embeddings/Microsoft_Office_Word_Document15.docx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package" Target="../embeddings/Microsoft_Office_Word_Document17.docx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package" Target="../embeddings/Microsoft_Office_Word_Document18.docx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package" Target="../embeddings/Microsoft_Office_Word_Document19.docx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package" Target="../embeddings/Microsoft_Office_Word_Document20.docx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package" Target="../embeddings/Microsoft_Office_Word_Document21.docx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package" Target="../embeddings/Microsoft_Office_Word_Document22.docx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package" Target="../embeddings/Microsoft_Office_Word_Document23.docx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package" Target="../embeddings/Microsoft_Office_Word_Document24.docx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package" Target="../embeddings/Microsoft_Office_Word_Document25.docx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package" Target="../embeddings/Microsoft_Office_Word_Document26.docx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package" Target="../embeddings/Microsoft_Office_Word_Document27.docx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package" Target="../embeddings/Microsoft_Office_Word_Document28.docx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package" Target="../embeddings/Microsoft_Office_Word_Document29.docx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package" Target="../embeddings/Microsoft_Office_Word_Document30.docx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package" Target="../embeddings/Microsoft_Office_Word_Document31.docx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package" Target="../embeddings/Microsoft_Office_Word_Document32.docx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package" Target="../embeddings/Microsoft_Office_Word_Document33.docx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package" Target="../embeddings/Microsoft_Office_Word_Document34.docx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package" Target="../embeddings/Microsoft_Office_Word_Document35.docx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4" Type="http://schemas.openxmlformats.org/officeDocument/2006/relationships/package" Target="../embeddings/Microsoft_Office_Word_Document36.docx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package" Target="../embeddings/Microsoft_Office_Word_Document37.docx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package" Target="../embeddings/Microsoft_Office_Word_Document38.docx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4" Type="http://schemas.openxmlformats.org/officeDocument/2006/relationships/package" Target="../embeddings/Microsoft_Office_Word_Document39.docx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4" Type="http://schemas.openxmlformats.org/officeDocument/2006/relationships/package" Target="../embeddings/Microsoft_Office_Word_Document40.docx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4" Type="http://schemas.openxmlformats.org/officeDocument/2006/relationships/package" Target="../embeddings/Microsoft_Office_Word_Document41.docx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4" Type="http://schemas.openxmlformats.org/officeDocument/2006/relationships/package" Target="../embeddings/Microsoft_Office_Word_Document42.docx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4" Type="http://schemas.openxmlformats.org/officeDocument/2006/relationships/package" Target="../embeddings/Microsoft_Office_Word_Document43.docx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4" Type="http://schemas.openxmlformats.org/officeDocument/2006/relationships/package" Target="../embeddings/Microsoft_Office_Word_Document44.docx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4" Type="http://schemas.openxmlformats.org/officeDocument/2006/relationships/package" Target="../embeddings/Microsoft_Office_Word_Document45.docx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4" Type="http://schemas.openxmlformats.org/officeDocument/2006/relationships/package" Target="../embeddings/Microsoft_Office_Word_Document46.docx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4" Type="http://schemas.openxmlformats.org/officeDocument/2006/relationships/package" Target="../embeddings/Microsoft_Office_Word_Document47.docx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4" Type="http://schemas.openxmlformats.org/officeDocument/2006/relationships/package" Target="../embeddings/Microsoft_Office_Word_Document48.docx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4" Type="http://schemas.openxmlformats.org/officeDocument/2006/relationships/package" Target="../embeddings/Microsoft_Office_Word_Document49.docx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4" Type="http://schemas.openxmlformats.org/officeDocument/2006/relationships/package" Target="../embeddings/Microsoft_Office_Word_Document50.docx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4" Type="http://schemas.openxmlformats.org/officeDocument/2006/relationships/package" Target="../embeddings/Microsoft_Office_Word_Document51.docx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4" Type="http://schemas.openxmlformats.org/officeDocument/2006/relationships/package" Target="../embeddings/Microsoft_Office_Word_Document52.docx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4" Type="http://schemas.openxmlformats.org/officeDocument/2006/relationships/package" Target="../embeddings/Microsoft_Office_Word_Document53.docx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4" Type="http://schemas.openxmlformats.org/officeDocument/2006/relationships/package" Target="../embeddings/Microsoft_Office_Word_Document54.docx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4.vml"/><Relationship Id="rId4" Type="http://schemas.openxmlformats.org/officeDocument/2006/relationships/package" Target="../embeddings/Microsoft_Office_Word_Document55.docx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5.vml"/><Relationship Id="rId4" Type="http://schemas.openxmlformats.org/officeDocument/2006/relationships/package" Target="../embeddings/Microsoft_Office_Word_Document56.docx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6.vml"/><Relationship Id="rId4" Type="http://schemas.openxmlformats.org/officeDocument/2006/relationships/package" Target="../embeddings/Microsoft_Office_Word_Document57.docx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7.vml"/><Relationship Id="rId4" Type="http://schemas.openxmlformats.org/officeDocument/2006/relationships/package" Target="../embeddings/Microsoft_Office_Word_Document58.docx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Relationship Id="rId4" Type="http://schemas.openxmlformats.org/officeDocument/2006/relationships/package" Target="../embeddings/Microsoft_Office_Word_Document59.docx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9.vml"/><Relationship Id="rId4" Type="http://schemas.openxmlformats.org/officeDocument/2006/relationships/package" Target="../embeddings/Microsoft_Office_Word_Document60.docx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0.vml"/><Relationship Id="rId4" Type="http://schemas.openxmlformats.org/officeDocument/2006/relationships/package" Target="../embeddings/Microsoft_Office_Word_Document61.docx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1.vml"/><Relationship Id="rId4" Type="http://schemas.openxmlformats.org/officeDocument/2006/relationships/package" Target="../embeddings/Microsoft_Office_Word_Document62.docx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2.vml"/><Relationship Id="rId4" Type="http://schemas.openxmlformats.org/officeDocument/2006/relationships/package" Target="../embeddings/Microsoft_Office_Word_Document63.docx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3.vml"/><Relationship Id="rId4" Type="http://schemas.openxmlformats.org/officeDocument/2006/relationships/package" Target="../embeddings/Microsoft_Office_Word_Document64.docx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4.vml"/><Relationship Id="rId4" Type="http://schemas.openxmlformats.org/officeDocument/2006/relationships/package" Target="../embeddings/Microsoft_Office_Word_Document65.docx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www.mariesimmons.com/images/rice.jpg&amp;imgrefurl=http://www.mariesimmons.com/books/rice1.html&amp;h=500&amp;w=408&amp;sz=38&amp;tbnid=yBE3ZLa-SVAJ:&amp;tbnh=126&amp;tbnw=103&amp;start=1&amp;prev=/images%3Fq%3Drice%26hl%3Den%26lr%3D%26ie%3DUTF-8" TargetMode="External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hyperlink" Target="http://images.google.com/imgres?imgurl=www.filipinolinks.com/gallery/albums/potluck/rice.jpg&amp;imgrefurl=http://www.filipinolinks.com/gallery/slideshow.php%3Fset_albumName%3Dpotluck&amp;h=375&amp;w=500&amp;sz=37&amp;tbnid=k8cjWXRR7IoJ:&amp;tbnh=95&amp;tbnw=126&amp;start=3&amp;prev=/images%3Fq%3Drice%26hl%3Den%26lr%3D%26ie%3DUTF-8" TargetMode="External"/><Relationship Id="rId4" Type="http://schemas.openxmlformats.org/officeDocument/2006/relationships/image" Target="../media/image87.jpe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5.vml"/><Relationship Id="rId5" Type="http://schemas.openxmlformats.org/officeDocument/2006/relationships/package" Target="../embeddings/Microsoft_Office_Word_Document67.docx"/><Relationship Id="rId4" Type="http://schemas.openxmlformats.org/officeDocument/2006/relationships/package" Target="../embeddings/Microsoft_Office_Word_Document66.docx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6.vml"/><Relationship Id="rId4" Type="http://schemas.openxmlformats.org/officeDocument/2006/relationships/package" Target="../embeddings/Microsoft_Office_Word_Document68.docx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7.vml"/><Relationship Id="rId4" Type="http://schemas.openxmlformats.org/officeDocument/2006/relationships/package" Target="../embeddings/Microsoft_Office_Word_Document69.docx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ww1.mid-day.com/ArticleImages/images23/naivedya.jpg&amp;imgrefurl=http://ww1.mid-day.com/metro/bandra/2003/august/62515.htm&amp;h=164&amp;w=125&amp;sz=12&amp;tbnid=m_g95Mxx5dIJ:&amp;tbnh=91&amp;tbnw=70&amp;start=3&amp;prev=/images%3Fq%3Dnaivedya%26hl%3Den%26lr%3D%26ie%3DUTF-8" TargetMode="External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jpe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8.vml"/><Relationship Id="rId4" Type="http://schemas.openxmlformats.org/officeDocument/2006/relationships/package" Target="../embeddings/Microsoft_Office_Word_Document70.docx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www.arpana.org/urvashi/images/deepak.jpg&amp;imgrefurl=http://www.arpana.org/urvashi/&amp;h=195&amp;w=142&amp;sz=5&amp;tbnid=VVPCy6pGsmcJ:&amp;tbnh=97&amp;tbnw=71&amp;start=26&amp;prev=/images%3Fq%3Ddeepak%26start%3D20%26hl%3Den%26lr%3D%26ie%3DUTF-8%26sa%3DN" TargetMode="External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jpeg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9.vml"/><Relationship Id="rId4" Type="http://schemas.openxmlformats.org/officeDocument/2006/relationships/package" Target="../embeddings/Microsoft_Office_Word_Document71.docx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www.incense-man.co.uk/pole04.jpg&amp;imgrefurl=http://www.incense-man.co.uk/holders.html&amp;h=262&amp;w=165&amp;sz=7&amp;tbnid=amzcIvF0xIIJ:&amp;tbnh=106&amp;tbnw=67&amp;start=296&amp;prev=/images%3Fq%3Dincense%26start%3D280%26hl%3Den%26lr%3D%26ie%3DUTF-8%26sa%3DN" TargetMode="External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jpeg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0.vml"/><Relationship Id="rId4" Type="http://schemas.openxmlformats.org/officeDocument/2006/relationships/package" Target="../embeddings/Microsoft_Office_Word_Document72.docx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b2b.bia-bg.com/biasite/branch/fruits-pic1.jpg&amp;imgrefurl=http://b2b.bia-bg.com/biasite/branch/fruits.htm&amp;h=175&amp;w=173&amp;sz=16&amp;tbnid=92Xu2w2ISyEJ:&amp;tbnh=94&amp;tbnw=93&amp;start=9&amp;prev=/images%3Fq%3Dfruits%26hl%3Den%26lr%3D%26ie%3DUTF-8%26sa%3DG" TargetMode="External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jpeg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1.vml"/><Relationship Id="rId4" Type="http://schemas.openxmlformats.org/officeDocument/2006/relationships/package" Target="../embeddings/Microsoft_Office_Word_Document73.docx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2.vml"/><Relationship Id="rId4" Type="http://schemas.openxmlformats.org/officeDocument/2006/relationships/package" Target="../embeddings/Microsoft_Office_Word_Document74.docx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3.vml"/><Relationship Id="rId4" Type="http://schemas.openxmlformats.org/officeDocument/2006/relationships/package" Target="../embeddings/Microsoft_Office_Word_Document75.docx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4.vml"/><Relationship Id="rId4" Type="http://schemas.openxmlformats.org/officeDocument/2006/relationships/package" Target="../embeddings/Microsoft_Office_Word_Document76.docx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5.vml"/><Relationship Id="rId4" Type="http://schemas.openxmlformats.org/officeDocument/2006/relationships/package" Target="../embeddings/Microsoft_Office_Word_Document77.docx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6.vml"/><Relationship Id="rId4" Type="http://schemas.openxmlformats.org/officeDocument/2006/relationships/package" Target="../embeddings/Microsoft_Office_Word_Document78.docx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7.vml"/><Relationship Id="rId4" Type="http://schemas.openxmlformats.org/officeDocument/2006/relationships/package" Target="../embeddings/Microsoft_Office_Word_Document79.docx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8.vml"/><Relationship Id="rId4" Type="http://schemas.openxmlformats.org/officeDocument/2006/relationships/package" Target="../embeddings/Microsoft_Office_Word_Document80.docx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9.vml"/><Relationship Id="rId4" Type="http://schemas.openxmlformats.org/officeDocument/2006/relationships/package" Target="../embeddings/Microsoft_Office_Word_Document81.docx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0.vml"/><Relationship Id="rId4" Type="http://schemas.openxmlformats.org/officeDocument/2006/relationships/package" Target="../embeddings/Microsoft_Office_Word_Document82.docx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1.vml"/><Relationship Id="rId4" Type="http://schemas.openxmlformats.org/officeDocument/2006/relationships/package" Target="../embeddings/Microsoft_Office_Word_Document83.docx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2.vml"/><Relationship Id="rId4" Type="http://schemas.openxmlformats.org/officeDocument/2006/relationships/package" Target="../embeddings/Microsoft_Office_Word_Document84.docx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3.vml"/><Relationship Id="rId4" Type="http://schemas.openxmlformats.org/officeDocument/2006/relationships/package" Target="../embeddings/Microsoft_Office_Word_Document85.docx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4.vml"/><Relationship Id="rId4" Type="http://schemas.openxmlformats.org/officeDocument/2006/relationships/package" Target="../embeddings/Microsoft_Office_Word_Document86.docx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5.vml"/><Relationship Id="rId4" Type="http://schemas.openxmlformats.org/officeDocument/2006/relationships/package" Target="../embeddings/Microsoft_Office_Word_Document87.docx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6.vml"/><Relationship Id="rId4" Type="http://schemas.openxmlformats.org/officeDocument/2006/relationships/package" Target="../embeddings/Microsoft_Office_Word_Document88.docx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7.vml"/><Relationship Id="rId4" Type="http://schemas.openxmlformats.org/officeDocument/2006/relationships/package" Target="../embeddings/Microsoft_Office_Word_Document89.docx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8.vml"/><Relationship Id="rId4" Type="http://schemas.openxmlformats.org/officeDocument/2006/relationships/package" Target="../embeddings/Microsoft_Office_Word_Document90.docx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9.vml"/><Relationship Id="rId4" Type="http://schemas.openxmlformats.org/officeDocument/2006/relationships/package" Target="../embeddings/Microsoft_Office_Word_Document91.docx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0.vml"/><Relationship Id="rId4" Type="http://schemas.openxmlformats.org/officeDocument/2006/relationships/package" Target="../embeddings/Microsoft_Office_Word_Document92.docx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1.vml"/><Relationship Id="rId4" Type="http://schemas.openxmlformats.org/officeDocument/2006/relationships/package" Target="../embeddings/Microsoft_Office_Word_Document93.docx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2.vml"/><Relationship Id="rId4" Type="http://schemas.openxmlformats.org/officeDocument/2006/relationships/package" Target="../embeddings/Microsoft_Office_Word_Document94.docx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3.vml"/><Relationship Id="rId4" Type="http://schemas.openxmlformats.org/officeDocument/2006/relationships/package" Target="../embeddings/Microsoft_Office_Word_Document95.docx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4.vml"/><Relationship Id="rId4" Type="http://schemas.openxmlformats.org/officeDocument/2006/relationships/package" Target="../embeddings/Microsoft_Office_Word_Document96.docx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5.vml"/><Relationship Id="rId4" Type="http://schemas.openxmlformats.org/officeDocument/2006/relationships/package" Target="../embeddings/Microsoft_Office_Word_Document97.docx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6.vml"/><Relationship Id="rId4" Type="http://schemas.openxmlformats.org/officeDocument/2006/relationships/package" Target="../embeddings/Microsoft_Office_Word_Document98.docx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7.vml"/><Relationship Id="rId4" Type="http://schemas.openxmlformats.org/officeDocument/2006/relationships/package" Target="../embeddings/Microsoft_Office_Word_Document99.docx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8.vml"/><Relationship Id="rId4" Type="http://schemas.openxmlformats.org/officeDocument/2006/relationships/package" Target="../embeddings/Microsoft_Office_Word_Document100.docx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9.vml"/><Relationship Id="rId4" Type="http://schemas.openxmlformats.org/officeDocument/2006/relationships/package" Target="../embeddings/Microsoft_Office_Word_Document101.docx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0.vml"/><Relationship Id="rId4" Type="http://schemas.openxmlformats.org/officeDocument/2006/relationships/package" Target="../embeddings/Microsoft_Office_Word_Document102.docx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1.vml"/><Relationship Id="rId4" Type="http://schemas.openxmlformats.org/officeDocument/2006/relationships/package" Target="../embeddings/Microsoft_Office_Word_Document103.docx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2.vml"/><Relationship Id="rId4" Type="http://schemas.openxmlformats.org/officeDocument/2006/relationships/package" Target="../embeddings/Microsoft_Office_Word_Document104.docx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3.vml"/><Relationship Id="rId4" Type="http://schemas.openxmlformats.org/officeDocument/2006/relationships/package" Target="../embeddings/Microsoft_Office_Word_Document105.docx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4.vml"/><Relationship Id="rId4" Type="http://schemas.openxmlformats.org/officeDocument/2006/relationships/package" Target="../embeddings/Microsoft_Office_Word_Document106.docx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5.vml"/><Relationship Id="rId4" Type="http://schemas.openxmlformats.org/officeDocument/2006/relationships/package" Target="../embeddings/Microsoft_Office_Word_Document107.docx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6.vml"/><Relationship Id="rId4" Type="http://schemas.openxmlformats.org/officeDocument/2006/relationships/package" Target="../embeddings/Microsoft_Office_Word_Document108.docx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7.vml"/><Relationship Id="rId4" Type="http://schemas.openxmlformats.org/officeDocument/2006/relationships/package" Target="../embeddings/Microsoft_Office_Word_Document109.docx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7" descr="temple2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304800"/>
            <a:ext cx="3886200" cy="577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>
                <a:solidFill>
                  <a:srgbClr val="FFFF00"/>
                </a:solidFill>
              </a:rPr>
              <a:t>Astaprakari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err="1" smtClean="0">
                <a:solidFill>
                  <a:srgbClr val="FFFF00"/>
                </a:solidFill>
              </a:rPr>
              <a:t>Pooja</a:t>
            </a:r>
            <a:r>
              <a:rPr lang="en-US" dirty="0" smtClean="0"/>
              <a:t> 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Worship with eight auspicious substances’ offering.</a:t>
            </a:r>
          </a:p>
        </p:txBody>
      </p:sp>
      <p:pic>
        <p:nvPicPr>
          <p:cNvPr id="25605" name="Picture 8" descr="namo2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"/>
            <a:ext cx="1142999" cy="1218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ttp://lh6.ggpht.com/_D8tciUpbGLQ/ShG5WNtI7yI/AAAAAAAADWM/aW53UzIx55o/s720/1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86600" y="1"/>
            <a:ext cx="2057400" cy="121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FF00"/>
                </a:solidFill>
              </a:rPr>
              <a:t>POOJA – WHY ?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457200" y="1600200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FF00"/>
                </a:solidFill>
              </a:rPr>
              <a:t>Pooja – How ?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685800" y="1981200"/>
          <a:ext cx="77724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FF00"/>
                </a:solidFill>
              </a:rPr>
              <a:t>Parts of </a:t>
            </a:r>
            <a:r>
              <a:rPr lang="en-US" dirty="0" err="1" smtClean="0">
                <a:solidFill>
                  <a:srgbClr val="FFFF00"/>
                </a:solidFill>
              </a:rPr>
              <a:t>pooja</a:t>
            </a:r>
            <a:endParaRPr lang="en-US" dirty="0" smtClean="0">
              <a:solidFill>
                <a:srgbClr val="FFFF00"/>
              </a:solidFill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2590800" y="914400"/>
          <a:ext cx="42672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rgbClr val="FFFF00"/>
                </a:solidFill>
              </a:rPr>
              <a:t>EIGHT - DRAVYAS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  <a:defRPr/>
            </a:pPr>
            <a:r>
              <a:rPr lang="en-US" sz="3600" b="1" u="sng" dirty="0" smtClean="0">
                <a:solidFill>
                  <a:srgbClr val="FFC000"/>
                </a:solidFill>
              </a:rPr>
              <a:t>1.JAL- Clean water: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3600" b="1" u="sng" dirty="0" smtClean="0">
              <a:solidFill>
                <a:srgbClr val="FFFFCC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rgbClr val="FFFFCC"/>
                </a:solidFill>
              </a:rPr>
              <a:t>    </a:t>
            </a:r>
            <a:r>
              <a:rPr lang="en-US" sz="2400" dirty="0" smtClean="0">
                <a:solidFill>
                  <a:srgbClr val="FFFFCC"/>
                </a:solidFill>
              </a:rPr>
              <a:t>Depicts ocean of knowledge. With right knowledge one  can eliminate birth, suffering of old age and death.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FFFFCC"/>
                </a:solidFill>
              </a:rPr>
              <a:t>    we offer clean water to achieve right knowledge.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>
              <a:solidFill>
                <a:srgbClr val="FF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13315" name="Picture 4" descr="pooja pic 008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50988" y="1600200"/>
            <a:ext cx="5535612" cy="45307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rgbClr val="FFFF00"/>
                </a:solidFill>
              </a:rPr>
              <a:t>EIGHT - DRAVYA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  <a:defRPr/>
            </a:pPr>
            <a:endParaRPr lang="en-US" dirty="0" smtClean="0"/>
          </a:p>
        </p:txBody>
      </p:sp>
      <p:sp>
        <p:nvSpPr>
          <p:cNvPr id="192516" name="Rectangle 4"/>
          <p:cNvSpPr>
            <a:spLocks noChangeArrowheads="1"/>
          </p:cNvSpPr>
          <p:nvPr/>
        </p:nvSpPr>
        <p:spPr bwMode="auto">
          <a:xfrm>
            <a:off x="533400" y="1524000"/>
            <a:ext cx="7904163" cy="2924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42900" indent="-342900" algn="ctr">
              <a:defRPr/>
            </a:pPr>
            <a:r>
              <a:rPr lang="en-US" sz="3600" b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2.CHANDAN – Saffron color water:</a:t>
            </a:r>
            <a:r>
              <a:rPr lang="en-US" sz="36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marL="342900" indent="-342900" algn="ctr">
              <a:defRPr/>
            </a:pPr>
            <a:endParaRPr lang="en-US" sz="2400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ctr">
              <a:defRPr/>
            </a:pP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Depicts cure of suffering (Saffron 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wrapping </a:t>
            </a: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is suppose to cure high fever </a:t>
            </a:r>
          </a:p>
          <a:p>
            <a:pPr marL="342900" indent="-342900" algn="ctr">
              <a:defRPr/>
            </a:pP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Real cure of suffering is right perception.</a:t>
            </a:r>
          </a:p>
          <a:p>
            <a:pPr marL="342900" indent="-342900" algn="ctr">
              <a:defRPr/>
            </a:pP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we offer saffron water to achieve right perception.</a:t>
            </a:r>
          </a:p>
          <a:p>
            <a:pPr marL="342900" indent="-342900" algn="ctr">
              <a:defRPr/>
            </a:pPr>
            <a:endParaRPr lang="en-US" sz="2800" dirty="0">
              <a:solidFill>
                <a:srgbClr val="FF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15363" name="Picture 4" descr="pooja pic 009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50988" y="1600200"/>
            <a:ext cx="6040437" cy="45307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rgbClr val="FFFF00"/>
                </a:solidFill>
              </a:rPr>
              <a:t>EIGHT - DRAVYAS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229600" cy="5181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b="1" u="sng" dirty="0" smtClean="0">
                <a:solidFill>
                  <a:srgbClr val="FFC000"/>
                </a:solidFill>
              </a:rPr>
              <a:t>3.Akshat – unbroken white rice: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dirty="0" smtClean="0">
              <a:solidFill>
                <a:srgbClr val="FFFFCC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dirty="0" smtClean="0">
                <a:solidFill>
                  <a:srgbClr val="FFFFCC"/>
                </a:solidFill>
              </a:rPr>
              <a:t>    </a:t>
            </a:r>
            <a:r>
              <a:rPr lang="en-US" sz="2800" dirty="0" smtClean="0">
                <a:solidFill>
                  <a:srgbClr val="FFFFCC"/>
                </a:solidFill>
              </a:rPr>
              <a:t>Depicts uninterrupted happiness which can be achieved by decreasing feeling producing karmas.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dirty="0" smtClean="0">
                <a:solidFill>
                  <a:srgbClr val="FFFFCC"/>
                </a:solidFill>
              </a:rPr>
              <a:t>    We thrive for this happiness by offering </a:t>
            </a:r>
            <a:r>
              <a:rPr lang="en-US" sz="2800" dirty="0" err="1" smtClean="0">
                <a:solidFill>
                  <a:srgbClr val="FFFFCC"/>
                </a:solidFill>
              </a:rPr>
              <a:t>Akshat</a:t>
            </a:r>
            <a:r>
              <a:rPr lang="en-US" sz="2800" dirty="0" smtClean="0">
                <a:solidFill>
                  <a:srgbClr val="FFFFCC"/>
                </a:solidFill>
              </a:rPr>
              <a:t>.</a:t>
            </a:r>
            <a:r>
              <a:rPr lang="en-US" sz="2400" dirty="0" smtClean="0">
                <a:solidFill>
                  <a:srgbClr val="FFFFCC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FFFFCC"/>
                </a:solidFill>
              </a:rPr>
              <a:t>    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dirty="0" smtClean="0"/>
              <a:t> </a:t>
            </a: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70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17411" name="Picture 4" descr="pooja pic 01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50988" y="1600200"/>
            <a:ext cx="6040437" cy="45307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rgbClr val="FFFF00"/>
                </a:solidFill>
              </a:rPr>
              <a:t>EIGHT - DRAVYA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229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193540" name="Rectangle 4"/>
          <p:cNvSpPr>
            <a:spLocks noChangeArrowheads="1"/>
          </p:cNvSpPr>
          <p:nvPr/>
        </p:nvSpPr>
        <p:spPr bwMode="auto">
          <a:xfrm>
            <a:off x="-838200" y="1733590"/>
            <a:ext cx="8580271" cy="34163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 algn="ctr">
              <a:defRPr/>
            </a:pPr>
            <a:r>
              <a:rPr lang="en-US" sz="2400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4. </a:t>
            </a:r>
            <a:r>
              <a:rPr lang="en-US" sz="2400" b="1" u="sng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Pushpa</a:t>
            </a:r>
            <a:r>
              <a:rPr lang="en-US" sz="2400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b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– Saffron color rice:</a:t>
            </a:r>
            <a:r>
              <a:rPr lang="en-US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marL="342900" indent="-342900">
              <a:defRPr/>
            </a:pP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It </a:t>
            </a: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depicts flowers 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(By not using real </a:t>
            </a:r>
            <a:r>
              <a:rPr lang="en-US" sz="2400" dirty="0" err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flower,we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		     prevent 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violence). </a:t>
            </a:r>
            <a:endParaRPr lang="en-US" sz="2400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ctr">
              <a:defRPr/>
            </a:pP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Color </a:t>
            </a: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and beauty of flowers deludes </a:t>
            </a: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one to attractions.</a:t>
            </a:r>
          </a:p>
          <a:p>
            <a:pPr marL="342900" indent="-342900" algn="ctr">
              <a:defRPr/>
            </a:pPr>
            <a:endParaRPr lang="en-US" sz="2400" dirty="0" smtClean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ctr">
              <a:defRPr/>
            </a:pPr>
            <a:r>
              <a:rPr lang="en-US" sz="24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We </a:t>
            </a: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offer </a:t>
            </a:r>
            <a:r>
              <a:rPr lang="en-US" sz="2400" dirty="0" err="1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Pushpa</a:t>
            </a:r>
            <a:r>
              <a:rPr lang="en-US" sz="2400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to help rid of deluding karma.</a:t>
            </a:r>
          </a:p>
          <a:p>
            <a:pPr marL="342900" indent="-342900" algn="ctr">
              <a:defRPr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19459" name="Picture 4" descr="pooja pic 01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50988" y="1600200"/>
            <a:ext cx="6040437" cy="45307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rgbClr val="FFFF00"/>
                </a:solidFill>
              </a:rPr>
              <a:t>EIGHT - DRAVYAS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  <a:defRPr/>
            </a:pPr>
            <a:r>
              <a:rPr lang="en-US" sz="2800" b="1" u="sng" dirty="0" smtClean="0">
                <a:solidFill>
                  <a:srgbClr val="FFC000"/>
                </a:solidFill>
              </a:rPr>
              <a:t>5.Naivaidya – white coconut: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rgbClr val="FFFFCC"/>
                </a:solidFill>
              </a:rPr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rgbClr val="FFFFCC"/>
                </a:solidFill>
              </a:rPr>
              <a:t>   </a:t>
            </a:r>
            <a:r>
              <a:rPr lang="en-US" sz="2400" dirty="0" smtClean="0">
                <a:solidFill>
                  <a:srgbClr val="FFFFCC"/>
                </a:solidFill>
              </a:rPr>
              <a:t>Depicts food material. Food eliminates suffering from hunger and help extend the life.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FFFFCC"/>
                </a:solidFill>
              </a:rPr>
              <a:t>    We offer </a:t>
            </a:r>
            <a:r>
              <a:rPr lang="en-US" sz="2400" dirty="0" err="1" smtClean="0">
                <a:solidFill>
                  <a:srgbClr val="FFFFCC"/>
                </a:solidFill>
              </a:rPr>
              <a:t>Naivaidya</a:t>
            </a:r>
            <a:r>
              <a:rPr lang="en-US" sz="2400" dirty="0" smtClean="0">
                <a:solidFill>
                  <a:srgbClr val="FFFFCC"/>
                </a:solidFill>
              </a:rPr>
              <a:t> to eliminate age determining karma.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FFFFCC"/>
                </a:solidFill>
              </a:rPr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21507" name="Picture 4" descr="pooja pic 01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50988" y="1600200"/>
            <a:ext cx="6040437" cy="45307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rgbClr val="FFFF00"/>
                </a:solidFill>
              </a:rPr>
              <a:t>EIGHT - DRAVYAS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  <a:defRPr/>
            </a:pPr>
            <a:r>
              <a:rPr lang="en-US" b="1" u="sng" dirty="0" smtClean="0">
                <a:solidFill>
                  <a:srgbClr val="FFC000"/>
                </a:solidFill>
              </a:rPr>
              <a:t>6.Deep – Saffron colored coconut: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>
              <a:solidFill>
                <a:srgbClr val="FFFFCC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rgbClr val="FFFFCC"/>
                </a:solidFill>
              </a:rPr>
              <a:t>   </a:t>
            </a:r>
            <a:r>
              <a:rPr lang="en-US" sz="2400" dirty="0" smtClean="0">
                <a:solidFill>
                  <a:srgbClr val="FFFFCC"/>
                </a:solidFill>
              </a:rPr>
              <a:t>Depicts light .Light let us see every thing obvious on the out side like shape, size, color etc.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FFFFCC"/>
                </a:solidFill>
              </a:rPr>
              <a:t>   We wish to see the qualities of our soul inside.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FFFFCC"/>
                </a:solidFill>
              </a:rPr>
              <a:t>   We offer Deep to rid of name determining karma.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FFFFCC"/>
                </a:solidFill>
              </a:rPr>
              <a:t> 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23555" name="Picture 4" descr="pooja pic 01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50988" y="1600200"/>
            <a:ext cx="6040437" cy="45307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rgbClr val="FFFF00"/>
                </a:solidFill>
              </a:rPr>
              <a:t>EIGHT - DRAVYAS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  <a:defRPr/>
            </a:pPr>
            <a:r>
              <a:rPr lang="en-US" sz="2800" b="1" u="sng" dirty="0" smtClean="0">
                <a:solidFill>
                  <a:srgbClr val="FFC000"/>
                </a:solidFill>
              </a:rPr>
              <a:t>7.Dhupa – Smell of incense: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rgbClr val="FFFFCC"/>
                </a:solidFill>
              </a:rPr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FFFFCC"/>
                </a:solidFill>
              </a:rPr>
              <a:t>    Smell of incense can reach all directions and all heights.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FFFFCC"/>
                </a:solidFill>
              </a:rPr>
              <a:t>    we wish to eliminate feeling of inequality of status.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FFFFCC"/>
                </a:solidFill>
              </a:rPr>
              <a:t>    we offer incense to get rid of status determining karma.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25603" name="Picture 4" descr="pooja pic 01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50988" y="1600200"/>
            <a:ext cx="6040437" cy="45307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rgbClr val="FFFF00"/>
                </a:solidFill>
              </a:rPr>
              <a:t>EIGHT - DRAVYAS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  <a:defRPr/>
            </a:pPr>
            <a:r>
              <a:rPr lang="en-US" sz="2800" b="1" u="sng" dirty="0" smtClean="0">
                <a:solidFill>
                  <a:srgbClr val="FFC000"/>
                </a:solidFill>
              </a:rPr>
              <a:t>8.Phal – almond: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>
              <a:solidFill>
                <a:srgbClr val="FFFFCC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>
                <a:solidFill>
                  <a:srgbClr val="FFFFCC"/>
                </a:solidFill>
              </a:rPr>
              <a:t>   </a:t>
            </a:r>
            <a:r>
              <a:rPr lang="en-US" sz="2400" dirty="0" err="1" smtClean="0">
                <a:solidFill>
                  <a:srgbClr val="FFFFCC"/>
                </a:solidFill>
              </a:rPr>
              <a:t>Phal</a:t>
            </a:r>
            <a:r>
              <a:rPr lang="en-US" sz="2400" dirty="0" smtClean="0">
                <a:solidFill>
                  <a:srgbClr val="FFFFCC"/>
                </a:solidFill>
              </a:rPr>
              <a:t> means results.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FFFFCC"/>
                </a:solidFill>
              </a:rPr>
              <a:t>    Results of obstructing karma lead to obstructions of the powers of soul.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FFFFCC"/>
                </a:solidFill>
              </a:rPr>
              <a:t>    We offer </a:t>
            </a:r>
            <a:r>
              <a:rPr lang="en-US" sz="2400" dirty="0" err="1" smtClean="0">
                <a:solidFill>
                  <a:srgbClr val="FFFFCC"/>
                </a:solidFill>
              </a:rPr>
              <a:t>Phal</a:t>
            </a:r>
            <a:r>
              <a:rPr lang="en-US" sz="2400" dirty="0" smtClean="0">
                <a:solidFill>
                  <a:srgbClr val="FFFFCC"/>
                </a:solidFill>
              </a:rPr>
              <a:t> to grow uninterrupted powers of soul to achieve </a:t>
            </a:r>
            <a:r>
              <a:rPr lang="en-US" sz="2400" dirty="0" err="1" smtClean="0">
                <a:solidFill>
                  <a:srgbClr val="FFFFCC"/>
                </a:solidFill>
              </a:rPr>
              <a:t>Moksha</a:t>
            </a:r>
            <a:r>
              <a:rPr lang="en-US" sz="2400" dirty="0" smtClean="0">
                <a:solidFill>
                  <a:srgbClr val="FFFFCC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4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27651" name="Picture 4" descr="pooja pic 01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50988" y="1600200"/>
            <a:ext cx="6040437" cy="45307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rgbClr val="FFFF00"/>
                </a:solidFill>
              </a:rPr>
              <a:t>EIGHT – DRAVYAS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b="1" u="sng" dirty="0" smtClean="0">
                <a:solidFill>
                  <a:srgbClr val="FFFFCC"/>
                </a:solidFill>
              </a:rPr>
              <a:t>9.Argha – Mixture of all eight </a:t>
            </a:r>
            <a:r>
              <a:rPr lang="en-US" sz="2400" b="1" u="sng" dirty="0" err="1" smtClean="0">
                <a:solidFill>
                  <a:srgbClr val="FFFFCC"/>
                </a:solidFill>
              </a:rPr>
              <a:t>dravyas</a:t>
            </a:r>
            <a:r>
              <a:rPr lang="en-US" sz="2400" b="1" u="sng" dirty="0" smtClean="0">
                <a:solidFill>
                  <a:srgbClr val="FFFFCC"/>
                </a:solidFill>
              </a:rPr>
              <a:t>:</a:t>
            </a:r>
            <a:r>
              <a:rPr lang="en-US" dirty="0" smtClean="0">
                <a:solidFill>
                  <a:srgbClr val="FFFFCC"/>
                </a:solidFill>
              </a:rPr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>
              <a:solidFill>
                <a:srgbClr val="FFFFCC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FFFFCC"/>
                </a:solidFill>
              </a:rPr>
              <a:t>   Total result of all the eight offerings.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FFFFCC"/>
                </a:solidFill>
              </a:rPr>
              <a:t>   we wish to rid of all eight type of karmic particles.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FFFFCC"/>
                </a:solidFill>
              </a:rPr>
              <a:t>   we offer </a:t>
            </a:r>
            <a:r>
              <a:rPr lang="en-US" sz="2400" dirty="0" err="1" smtClean="0">
                <a:solidFill>
                  <a:srgbClr val="FFFFCC"/>
                </a:solidFill>
              </a:rPr>
              <a:t>Argha</a:t>
            </a:r>
            <a:r>
              <a:rPr lang="en-US" sz="2400" dirty="0" smtClean="0">
                <a:solidFill>
                  <a:srgbClr val="FFFFCC"/>
                </a:solidFill>
              </a:rPr>
              <a:t> to thrive for eight qualities of </a:t>
            </a:r>
            <a:r>
              <a:rPr lang="en-US" sz="2400" dirty="0" err="1" smtClean="0">
                <a:solidFill>
                  <a:srgbClr val="FFFFCC"/>
                </a:solidFill>
              </a:rPr>
              <a:t>Siddha</a:t>
            </a:r>
            <a:r>
              <a:rPr lang="en-US" sz="2400" dirty="0" smtClean="0">
                <a:solidFill>
                  <a:srgbClr val="FFFFCC"/>
                </a:solidFill>
              </a:rPr>
              <a:t>.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29699" name="Picture 4" descr="pooja pic 01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50988" y="1600200"/>
            <a:ext cx="6040437" cy="45307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86019" name="Picture 4" descr="pooja pic 017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50988" y="1600200"/>
            <a:ext cx="6040437" cy="45307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71683" name="Picture 4" descr="pooja pic 02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50988" y="1600200"/>
            <a:ext cx="6040437" cy="45307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 smtClean="0"/>
              <a:t>Eight auspicious substances</a:t>
            </a:r>
            <a:r>
              <a:rPr lang="en-US" sz="4000" dirty="0" smtClean="0"/>
              <a:t>.</a:t>
            </a:r>
            <a:br>
              <a:rPr lang="en-US" sz="4000" dirty="0" smtClean="0"/>
            </a:br>
            <a:endParaRPr lang="en-US" sz="4000" dirty="0" smtClean="0"/>
          </a:p>
        </p:txBody>
      </p:sp>
      <p:graphicFrame>
        <p:nvGraphicFramePr>
          <p:cNvPr id="6" name="Diagram 5"/>
          <p:cNvGraphicFramePr/>
          <p:nvPr/>
        </p:nvGraphicFramePr>
        <p:xfrm>
          <a:off x="1905000" y="1371600"/>
          <a:ext cx="4495800" cy="4911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Darshan</a:t>
            </a:r>
            <a:r>
              <a:rPr lang="en-US" sz="3600" dirty="0" smtClean="0"/>
              <a:t> </a:t>
            </a:r>
            <a:r>
              <a:rPr lang="en-US" sz="3600" dirty="0" err="1" smtClean="0"/>
              <a:t>stotra</a:t>
            </a:r>
            <a:endParaRPr lang="en-US" sz="3600" dirty="0" smtClean="0"/>
          </a:p>
        </p:txBody>
      </p:sp>
      <p:sp>
        <p:nvSpPr>
          <p:cNvPr id="1863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mtClean="0"/>
              <a:t>Next set of stanzas are to be recited when we go to the temple to worship the god.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Darshan</a:t>
            </a:r>
            <a:r>
              <a:rPr lang="en-US" sz="3600" dirty="0" smtClean="0"/>
              <a:t> </a:t>
            </a:r>
            <a:r>
              <a:rPr lang="en-US" sz="3600" dirty="0" err="1" smtClean="0"/>
              <a:t>Stotra</a:t>
            </a:r>
            <a:endParaRPr lang="en-US" sz="3600" dirty="0" smtClean="0"/>
          </a:p>
        </p:txBody>
      </p:sp>
      <p:sp>
        <p:nvSpPr>
          <p:cNvPr id="97285" name="Rectangle 1029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686800" cy="48355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Darshanam</a:t>
            </a:r>
            <a:r>
              <a:rPr lang="en-US" sz="2400" dirty="0" smtClean="0"/>
              <a:t> </a:t>
            </a:r>
            <a:r>
              <a:rPr lang="en-US" sz="2400" dirty="0" err="1" smtClean="0"/>
              <a:t>Deva</a:t>
            </a:r>
            <a:r>
              <a:rPr lang="en-US" sz="2400" dirty="0" smtClean="0"/>
              <a:t> </a:t>
            </a:r>
            <a:r>
              <a:rPr lang="en-US" sz="2400" dirty="0" err="1" smtClean="0"/>
              <a:t>Devashya</a:t>
            </a:r>
            <a:r>
              <a:rPr lang="en-US" sz="2400" dirty="0" smtClean="0"/>
              <a:t> </a:t>
            </a:r>
            <a:r>
              <a:rPr lang="en-US" sz="2400" dirty="0" err="1" smtClean="0"/>
              <a:t>Darshanam</a:t>
            </a:r>
            <a:r>
              <a:rPr lang="en-US" sz="2400" dirty="0" smtClean="0"/>
              <a:t> Pap </a:t>
            </a:r>
            <a:r>
              <a:rPr lang="en-US" sz="2400" dirty="0" err="1" smtClean="0"/>
              <a:t>Nashanam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Darshanam</a:t>
            </a:r>
            <a:r>
              <a:rPr lang="en-US" sz="2400" dirty="0" smtClean="0"/>
              <a:t> </a:t>
            </a:r>
            <a:r>
              <a:rPr lang="en-US" sz="2400" dirty="0" err="1" smtClean="0"/>
              <a:t>Swarg</a:t>
            </a:r>
            <a:r>
              <a:rPr lang="en-US" sz="2400" dirty="0" smtClean="0"/>
              <a:t> </a:t>
            </a:r>
            <a:r>
              <a:rPr lang="en-US" sz="2400" dirty="0" err="1" smtClean="0"/>
              <a:t>Sopanam</a:t>
            </a:r>
            <a:r>
              <a:rPr lang="en-US" sz="2400" dirty="0" smtClean="0"/>
              <a:t> </a:t>
            </a:r>
            <a:r>
              <a:rPr lang="en-US" sz="2400" dirty="0" err="1" smtClean="0"/>
              <a:t>Darshanam</a:t>
            </a:r>
            <a:r>
              <a:rPr lang="en-US" sz="2400" dirty="0" smtClean="0"/>
              <a:t> </a:t>
            </a:r>
            <a:r>
              <a:rPr lang="en-US" sz="2400" dirty="0" err="1" smtClean="0"/>
              <a:t>Moksha</a:t>
            </a:r>
            <a:r>
              <a:rPr lang="en-US" sz="2400" dirty="0" smtClean="0"/>
              <a:t> </a:t>
            </a:r>
            <a:r>
              <a:rPr lang="en-US" sz="2400" dirty="0" err="1" smtClean="0"/>
              <a:t>Sadanum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By bowing to the god my sins wash away, I obtain heaven and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ultimately I will obtain The nirvana- The </a:t>
            </a:r>
            <a:r>
              <a:rPr lang="en-US" sz="2400" dirty="0" err="1" smtClean="0"/>
              <a:t>moksha</a:t>
            </a:r>
            <a:r>
              <a:rPr lang="en-US" sz="2400" dirty="0" smtClean="0"/>
              <a:t>  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688975" y="1528763"/>
          <a:ext cx="7570788" cy="914400"/>
        </p:xfrm>
        <a:graphic>
          <a:graphicData uri="http://schemas.openxmlformats.org/presentationml/2006/ole">
            <p:oleObj spid="_x0000_s1030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9" name="Rectangle 102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Darshan</a:t>
            </a:r>
            <a:r>
              <a:rPr lang="en-US" sz="3600" dirty="0" smtClean="0"/>
              <a:t> </a:t>
            </a:r>
            <a:r>
              <a:rPr lang="en-US" sz="3600" dirty="0" err="1" smtClean="0"/>
              <a:t>Stotra</a:t>
            </a:r>
            <a:endParaRPr lang="en-US" sz="3600" dirty="0" smtClean="0"/>
          </a:p>
        </p:txBody>
      </p:sp>
      <p:sp>
        <p:nvSpPr>
          <p:cNvPr id="98310" name="Rectangle 1030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686800" cy="4343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Darshanen</a:t>
            </a:r>
            <a:r>
              <a:rPr lang="en-US" sz="2400" dirty="0" smtClean="0"/>
              <a:t> </a:t>
            </a:r>
            <a:r>
              <a:rPr lang="en-US" sz="2400" dirty="0" err="1" smtClean="0"/>
              <a:t>Jinen</a:t>
            </a:r>
            <a:r>
              <a:rPr lang="en-US" sz="2400" dirty="0" smtClean="0"/>
              <a:t> </a:t>
            </a:r>
            <a:r>
              <a:rPr lang="en-US" sz="2400" dirty="0" err="1" smtClean="0"/>
              <a:t>dranam</a:t>
            </a:r>
            <a:r>
              <a:rPr lang="en-US" sz="2400" dirty="0" smtClean="0"/>
              <a:t> </a:t>
            </a:r>
            <a:r>
              <a:rPr lang="en-US" sz="2400" dirty="0" err="1" smtClean="0"/>
              <a:t>Sadhunam</a:t>
            </a:r>
            <a:r>
              <a:rPr lang="en-US" sz="2400" dirty="0" smtClean="0"/>
              <a:t> </a:t>
            </a:r>
            <a:r>
              <a:rPr lang="en-US" sz="2400" dirty="0" err="1" smtClean="0"/>
              <a:t>Vandene</a:t>
            </a:r>
            <a:r>
              <a:rPr lang="en-US" sz="2400" dirty="0" smtClean="0"/>
              <a:t> Na Cha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Na </a:t>
            </a:r>
            <a:r>
              <a:rPr lang="en-US" sz="2400" dirty="0" err="1" smtClean="0"/>
              <a:t>Chiram</a:t>
            </a:r>
            <a:r>
              <a:rPr lang="en-US" sz="2400" dirty="0" smtClean="0"/>
              <a:t> </a:t>
            </a:r>
            <a:r>
              <a:rPr lang="en-US" sz="2400" dirty="0" err="1" smtClean="0"/>
              <a:t>Tisthathe</a:t>
            </a:r>
            <a:r>
              <a:rPr lang="en-US" sz="2400" dirty="0" smtClean="0"/>
              <a:t> </a:t>
            </a:r>
            <a:r>
              <a:rPr lang="en-US" sz="2400" dirty="0" err="1" smtClean="0"/>
              <a:t>Papam</a:t>
            </a:r>
            <a:r>
              <a:rPr lang="en-US" sz="2400" dirty="0" smtClean="0"/>
              <a:t> </a:t>
            </a:r>
            <a:r>
              <a:rPr lang="en-US" sz="2400" dirty="0" err="1" smtClean="0"/>
              <a:t>Chhidra</a:t>
            </a:r>
            <a:r>
              <a:rPr lang="en-US" sz="2400" dirty="0" smtClean="0"/>
              <a:t> </a:t>
            </a:r>
            <a:r>
              <a:rPr lang="en-US" sz="2400" dirty="0" err="1" smtClean="0"/>
              <a:t>Haaste</a:t>
            </a:r>
            <a:r>
              <a:rPr lang="en-US" sz="2400" dirty="0" smtClean="0"/>
              <a:t> </a:t>
            </a:r>
            <a:r>
              <a:rPr lang="en-US" sz="2400" dirty="0" err="1" smtClean="0"/>
              <a:t>Yasho</a:t>
            </a:r>
            <a:r>
              <a:rPr lang="en-US" sz="2400" dirty="0" smtClean="0"/>
              <a:t> </a:t>
            </a:r>
            <a:r>
              <a:rPr lang="en-US" sz="2400" dirty="0" err="1" smtClean="0"/>
              <a:t>Dakam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By not bowing to my supreme lord and not paying my respect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to the enlightened monks I am not able to wash away my sins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and my fame also go away.</a:t>
            </a:r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685800" y="1828800"/>
          <a:ext cx="7854950" cy="958850"/>
        </p:xfrm>
        <a:graphic>
          <a:graphicData uri="http://schemas.openxmlformats.org/presentationml/2006/ole">
            <p:oleObj spid="_x0000_s2052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2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Darshan</a:t>
            </a:r>
            <a:r>
              <a:rPr lang="en-US" sz="3600" dirty="0" smtClean="0"/>
              <a:t> </a:t>
            </a:r>
            <a:r>
              <a:rPr lang="en-US" sz="3600" dirty="0" err="1" smtClean="0"/>
              <a:t>Stotra</a:t>
            </a:r>
            <a:endParaRPr lang="en-US" sz="3600" dirty="0" smtClean="0"/>
          </a:p>
        </p:txBody>
      </p:sp>
      <p:sp>
        <p:nvSpPr>
          <p:cNvPr id="99333" name="Rectangle 102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Vitrag</a:t>
            </a:r>
            <a:r>
              <a:rPr lang="en-US" sz="2400" dirty="0" smtClean="0"/>
              <a:t> </a:t>
            </a:r>
            <a:r>
              <a:rPr lang="en-US" sz="2400" dirty="0" err="1" smtClean="0"/>
              <a:t>Mukhum</a:t>
            </a:r>
            <a:r>
              <a:rPr lang="en-US" sz="2400" dirty="0" smtClean="0"/>
              <a:t> </a:t>
            </a:r>
            <a:r>
              <a:rPr lang="en-US" sz="2400" dirty="0" err="1" smtClean="0"/>
              <a:t>Drastva</a:t>
            </a:r>
            <a:r>
              <a:rPr lang="en-US" sz="2400" dirty="0" smtClean="0"/>
              <a:t> </a:t>
            </a:r>
            <a:r>
              <a:rPr lang="en-US" sz="2400" dirty="0" err="1" smtClean="0"/>
              <a:t>Padma</a:t>
            </a:r>
            <a:r>
              <a:rPr lang="en-US" sz="2400" dirty="0" smtClean="0"/>
              <a:t> Raga </a:t>
            </a:r>
            <a:r>
              <a:rPr lang="en-US" sz="2400" dirty="0" err="1" smtClean="0"/>
              <a:t>Sama</a:t>
            </a:r>
            <a:r>
              <a:rPr lang="en-US" sz="2400" dirty="0" smtClean="0"/>
              <a:t> </a:t>
            </a:r>
            <a:r>
              <a:rPr lang="en-US" sz="2400" dirty="0" err="1" smtClean="0"/>
              <a:t>Prabham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Janma</a:t>
            </a:r>
            <a:r>
              <a:rPr lang="en-US" sz="2400" dirty="0" smtClean="0"/>
              <a:t> </a:t>
            </a:r>
            <a:r>
              <a:rPr lang="en-US" sz="2400" dirty="0" err="1" smtClean="0"/>
              <a:t>Janma</a:t>
            </a:r>
            <a:r>
              <a:rPr lang="en-US" sz="2400" dirty="0" smtClean="0"/>
              <a:t> </a:t>
            </a:r>
            <a:r>
              <a:rPr lang="en-US" sz="2400" dirty="0" err="1" smtClean="0"/>
              <a:t>Krutum</a:t>
            </a:r>
            <a:r>
              <a:rPr lang="en-US" sz="2400" dirty="0" smtClean="0"/>
              <a:t> </a:t>
            </a:r>
            <a:r>
              <a:rPr lang="en-US" sz="2400" dirty="0" err="1" smtClean="0"/>
              <a:t>Papum</a:t>
            </a:r>
            <a:r>
              <a:rPr lang="en-US" sz="2400" dirty="0" smtClean="0"/>
              <a:t> </a:t>
            </a:r>
            <a:r>
              <a:rPr lang="en-US" sz="2400" dirty="0" err="1" smtClean="0"/>
              <a:t>Darshanena</a:t>
            </a:r>
            <a:r>
              <a:rPr lang="en-US" sz="2400" dirty="0" smtClean="0"/>
              <a:t> </a:t>
            </a:r>
            <a:r>
              <a:rPr lang="en-US" sz="2400" dirty="0" err="1" smtClean="0"/>
              <a:t>Vinashyati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By observing the face of my omniscient lord my billions of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likes and dislikes go away and my sins of many previous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lives also go away</a:t>
            </a:r>
          </a:p>
        </p:txBody>
      </p:sp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539750" y="1828800"/>
          <a:ext cx="8348663" cy="1019175"/>
        </p:xfrm>
        <a:graphic>
          <a:graphicData uri="http://schemas.openxmlformats.org/presentationml/2006/ole">
            <p:oleObj spid="_x0000_s3076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Darshan</a:t>
            </a:r>
            <a:r>
              <a:rPr lang="en-US" sz="3600" dirty="0" smtClean="0"/>
              <a:t> </a:t>
            </a:r>
            <a:r>
              <a:rPr lang="en-US" sz="3600" dirty="0" err="1" smtClean="0"/>
              <a:t>Stotra</a:t>
            </a:r>
            <a:endParaRPr lang="en-US" sz="3600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229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Darshanam</a:t>
            </a:r>
            <a:r>
              <a:rPr lang="en-US" sz="2400" dirty="0" smtClean="0"/>
              <a:t> Jin </a:t>
            </a:r>
            <a:r>
              <a:rPr lang="en-US" sz="2400" dirty="0" err="1" smtClean="0"/>
              <a:t>Suryasya</a:t>
            </a:r>
            <a:r>
              <a:rPr lang="en-US" sz="2400" dirty="0" smtClean="0"/>
              <a:t> </a:t>
            </a:r>
            <a:r>
              <a:rPr lang="en-US" sz="2400" dirty="0" err="1" smtClean="0"/>
              <a:t>Sansar</a:t>
            </a:r>
            <a:r>
              <a:rPr lang="en-US" sz="2400" dirty="0" smtClean="0"/>
              <a:t> </a:t>
            </a:r>
            <a:r>
              <a:rPr lang="en-US" sz="2400" dirty="0" err="1" smtClean="0"/>
              <a:t>Dhwanta</a:t>
            </a:r>
            <a:r>
              <a:rPr lang="en-US" sz="2400" dirty="0" smtClean="0"/>
              <a:t> Na </a:t>
            </a:r>
            <a:r>
              <a:rPr lang="en-US" sz="2400" dirty="0" err="1" smtClean="0"/>
              <a:t>Shanam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Bodhanam</a:t>
            </a:r>
            <a:r>
              <a:rPr lang="en-US" sz="2400" dirty="0" smtClean="0"/>
              <a:t> </a:t>
            </a:r>
            <a:r>
              <a:rPr lang="en-US" sz="2400" dirty="0" err="1" smtClean="0"/>
              <a:t>Chitta</a:t>
            </a:r>
            <a:r>
              <a:rPr lang="en-US" sz="2400" dirty="0" smtClean="0"/>
              <a:t> </a:t>
            </a:r>
            <a:r>
              <a:rPr lang="en-US" sz="2400" dirty="0" err="1" smtClean="0"/>
              <a:t>Padmasya</a:t>
            </a:r>
            <a:r>
              <a:rPr lang="en-US" sz="2400" dirty="0" smtClean="0"/>
              <a:t> </a:t>
            </a:r>
            <a:r>
              <a:rPr lang="en-US" sz="2400" dirty="0" err="1" smtClean="0"/>
              <a:t>Samastartha</a:t>
            </a:r>
            <a:r>
              <a:rPr lang="en-US" sz="2400" dirty="0" smtClean="0"/>
              <a:t> </a:t>
            </a:r>
            <a:r>
              <a:rPr lang="en-US" sz="2400" dirty="0" err="1" smtClean="0"/>
              <a:t>Prakashanam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My lord is like the sun, whose effect removes the darkness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of transmigration and my entire heart lights up with his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spiritual advise.   </a:t>
            </a:r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765175" y="1905000"/>
          <a:ext cx="7724775" cy="942975"/>
        </p:xfrm>
        <a:graphic>
          <a:graphicData uri="http://schemas.openxmlformats.org/presentationml/2006/ole">
            <p:oleObj spid="_x0000_s4100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Darshan</a:t>
            </a:r>
            <a:r>
              <a:rPr lang="en-US" sz="3600" dirty="0" smtClean="0"/>
              <a:t> </a:t>
            </a:r>
            <a:r>
              <a:rPr lang="en-US" sz="3600" dirty="0" err="1" smtClean="0"/>
              <a:t>Stotra</a:t>
            </a:r>
            <a:endParaRPr lang="en-US" sz="3600" dirty="0" smtClean="0"/>
          </a:p>
        </p:txBody>
      </p:sp>
      <p:sp>
        <p:nvSpPr>
          <p:cNvPr id="1013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Darshanam</a:t>
            </a:r>
            <a:r>
              <a:rPr lang="en-US" sz="2400" dirty="0" smtClean="0"/>
              <a:t> Jin </a:t>
            </a:r>
            <a:r>
              <a:rPr lang="en-US" sz="2400" dirty="0" err="1" smtClean="0"/>
              <a:t>Chandrasya</a:t>
            </a:r>
            <a:r>
              <a:rPr lang="en-US" sz="2400" dirty="0" smtClean="0"/>
              <a:t> Sad dharma </a:t>
            </a:r>
            <a:r>
              <a:rPr lang="en-US" sz="2400" dirty="0" err="1" smtClean="0"/>
              <a:t>Mruta</a:t>
            </a:r>
            <a:r>
              <a:rPr lang="en-US" sz="2400" dirty="0" smtClean="0"/>
              <a:t> </a:t>
            </a:r>
            <a:r>
              <a:rPr lang="en-US" sz="2400" dirty="0" err="1" smtClean="0"/>
              <a:t>Varshanam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Janma</a:t>
            </a:r>
            <a:r>
              <a:rPr lang="en-US" sz="2400" dirty="0" smtClean="0"/>
              <a:t> </a:t>
            </a:r>
            <a:r>
              <a:rPr lang="en-US" sz="2400" dirty="0" err="1" smtClean="0"/>
              <a:t>Daha</a:t>
            </a:r>
            <a:r>
              <a:rPr lang="en-US" sz="2400" dirty="0" smtClean="0"/>
              <a:t> </a:t>
            </a:r>
            <a:r>
              <a:rPr lang="en-US" sz="2400" dirty="0" err="1" smtClean="0"/>
              <a:t>Vinasaya</a:t>
            </a:r>
            <a:r>
              <a:rPr lang="en-US" sz="2400" dirty="0" smtClean="0"/>
              <a:t>  </a:t>
            </a:r>
            <a:r>
              <a:rPr lang="en-US" sz="2400" dirty="0" err="1" smtClean="0"/>
              <a:t>Vardhanam</a:t>
            </a:r>
            <a:r>
              <a:rPr lang="en-US" sz="2400" dirty="0" smtClean="0"/>
              <a:t> </a:t>
            </a:r>
            <a:r>
              <a:rPr lang="en-US" sz="2400" dirty="0" err="1" smtClean="0"/>
              <a:t>Sukha</a:t>
            </a:r>
            <a:r>
              <a:rPr lang="en-US" sz="2400" dirty="0" smtClean="0"/>
              <a:t> </a:t>
            </a:r>
            <a:r>
              <a:rPr lang="en-US" sz="2400" dirty="0" err="1" smtClean="0"/>
              <a:t>Varidhe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My lord is like the moon who gives me the nectar of right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religious </a:t>
            </a:r>
            <a:r>
              <a:rPr lang="en-US" sz="2400" dirty="0" err="1" smtClean="0"/>
              <a:t>principles.As</a:t>
            </a:r>
            <a:r>
              <a:rPr lang="en-US" sz="2400" dirty="0" smtClean="0"/>
              <a:t> a result of it my pains of life and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death cycle go away and my inner happiness increase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immensely.</a:t>
            </a:r>
          </a:p>
        </p:txBody>
      </p:sp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614363" y="1905000"/>
          <a:ext cx="8336128" cy="1017588"/>
        </p:xfrm>
        <a:graphic>
          <a:graphicData uri="http://schemas.openxmlformats.org/presentationml/2006/ole">
            <p:oleObj spid="_x0000_s5124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Darshan</a:t>
            </a:r>
            <a:r>
              <a:rPr lang="en-US" sz="3600" dirty="0" smtClean="0"/>
              <a:t> </a:t>
            </a:r>
            <a:r>
              <a:rPr lang="en-US" sz="3600" dirty="0" err="1" smtClean="0"/>
              <a:t>Stotra</a:t>
            </a:r>
            <a:endParaRPr lang="en-US" sz="3600" dirty="0" smtClean="0"/>
          </a:p>
        </p:txBody>
      </p:sp>
      <p:sp>
        <p:nvSpPr>
          <p:cNvPr id="102405" name="Rectangle 1029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Jivadi</a:t>
            </a:r>
            <a:r>
              <a:rPr lang="en-US" sz="2400" dirty="0" smtClean="0"/>
              <a:t> </a:t>
            </a:r>
            <a:r>
              <a:rPr lang="en-US" sz="2400" dirty="0" err="1" smtClean="0"/>
              <a:t>Tatva</a:t>
            </a:r>
            <a:r>
              <a:rPr lang="en-US" sz="2400" dirty="0" smtClean="0"/>
              <a:t> </a:t>
            </a:r>
            <a:r>
              <a:rPr lang="en-US" sz="2400" dirty="0" err="1" smtClean="0"/>
              <a:t>Pratipada</a:t>
            </a:r>
            <a:r>
              <a:rPr lang="en-US" sz="2400" dirty="0" smtClean="0"/>
              <a:t> </a:t>
            </a:r>
            <a:r>
              <a:rPr lang="en-US" sz="2400" dirty="0" err="1" smtClean="0"/>
              <a:t>Kaya</a:t>
            </a:r>
            <a:r>
              <a:rPr lang="en-US" sz="2400" dirty="0" smtClean="0"/>
              <a:t> </a:t>
            </a:r>
            <a:r>
              <a:rPr lang="en-US" sz="2400" dirty="0" err="1" smtClean="0"/>
              <a:t>Samyaktva</a:t>
            </a:r>
            <a:r>
              <a:rPr lang="en-US" sz="2400" dirty="0" smtClean="0"/>
              <a:t> </a:t>
            </a:r>
            <a:r>
              <a:rPr lang="en-US" sz="2400" dirty="0" err="1" smtClean="0"/>
              <a:t>Mukhiyast</a:t>
            </a:r>
            <a:r>
              <a:rPr lang="en-US" sz="2400" dirty="0" smtClean="0"/>
              <a:t> </a:t>
            </a:r>
            <a:r>
              <a:rPr lang="en-US" sz="2400" dirty="0" err="1" smtClean="0"/>
              <a:t>Gunarnavaya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Prasant</a:t>
            </a:r>
            <a:r>
              <a:rPr lang="en-US" sz="2400" dirty="0" smtClean="0"/>
              <a:t> </a:t>
            </a:r>
            <a:r>
              <a:rPr lang="en-US" sz="2400" dirty="0" err="1" smtClean="0"/>
              <a:t>Rupaya</a:t>
            </a:r>
            <a:r>
              <a:rPr lang="en-US" sz="2400" dirty="0" smtClean="0"/>
              <a:t> </a:t>
            </a:r>
            <a:r>
              <a:rPr lang="en-US" sz="2400" dirty="0" err="1" smtClean="0"/>
              <a:t>Digambaraya</a:t>
            </a:r>
            <a:r>
              <a:rPr lang="en-US" sz="2400" dirty="0" smtClean="0"/>
              <a:t>  </a:t>
            </a:r>
            <a:r>
              <a:rPr lang="en-US" sz="2400" dirty="0" err="1" smtClean="0"/>
              <a:t>Devadhi</a:t>
            </a:r>
            <a:r>
              <a:rPr lang="en-US" sz="2400" dirty="0" smtClean="0"/>
              <a:t> </a:t>
            </a:r>
            <a:r>
              <a:rPr lang="en-US" sz="2400" dirty="0" err="1" smtClean="0"/>
              <a:t>Devaya</a:t>
            </a:r>
            <a:r>
              <a:rPr lang="en-US" sz="2400" dirty="0" smtClean="0"/>
              <a:t> </a:t>
            </a:r>
            <a:r>
              <a:rPr lang="en-US" sz="2400" dirty="0" err="1" smtClean="0"/>
              <a:t>Namo</a:t>
            </a:r>
            <a:r>
              <a:rPr lang="en-US" sz="2400" dirty="0" smtClean="0"/>
              <a:t> </a:t>
            </a:r>
            <a:r>
              <a:rPr lang="en-US" sz="2400" dirty="0" err="1" smtClean="0"/>
              <a:t>Jinaya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You have shown the living etc. nine </a:t>
            </a:r>
            <a:r>
              <a:rPr lang="en-US" sz="2400" dirty="0" err="1" smtClean="0"/>
              <a:t>reals</a:t>
            </a:r>
            <a:r>
              <a:rPr lang="en-US" sz="2400" dirty="0" smtClean="0"/>
              <a:t> and the eight parts of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enlightened faith. My lord you are with divine peace, and has no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possessions. You are the greatest of the great lord. I bow down to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you.</a:t>
            </a: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300038" y="1676401"/>
          <a:ext cx="7750916" cy="946150"/>
        </p:xfrm>
        <a:graphic>
          <a:graphicData uri="http://schemas.openxmlformats.org/presentationml/2006/ole">
            <p:oleObj spid="_x0000_s6147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8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smtClean="0"/>
              <a:t>Darshan Stotra</a:t>
            </a:r>
            <a:endParaRPr lang="en-US" sz="3600" dirty="0" smtClean="0"/>
          </a:p>
        </p:txBody>
      </p:sp>
      <p:sp>
        <p:nvSpPr>
          <p:cNvPr id="103429" name="Rectangle 102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/>
              <a:t>Chidanandake Rupaya Jinaya Paramatmane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/>
              <a:t>Paramatma Prakashaya Nityam Siddhatmane Namaha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/>
              <a:t>O lord,you are shinning with pure knowledge and absolute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/>
              <a:t>happiness. By paying respect to you forever I am also able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smtClean="0"/>
              <a:t>to find my pure soul </a:t>
            </a:r>
            <a:endParaRPr lang="en-US" sz="2400" dirty="0" smtClean="0"/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465138" y="1828800"/>
          <a:ext cx="7737904" cy="944563"/>
        </p:xfrm>
        <a:graphic>
          <a:graphicData uri="http://schemas.openxmlformats.org/presentationml/2006/ole">
            <p:oleObj spid="_x0000_s7171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Darshan</a:t>
            </a:r>
            <a:r>
              <a:rPr lang="en-US" sz="3600" dirty="0" smtClean="0"/>
              <a:t> </a:t>
            </a:r>
            <a:r>
              <a:rPr lang="en-US" sz="3600" dirty="0" err="1" smtClean="0"/>
              <a:t>Stotra</a:t>
            </a:r>
            <a:endParaRPr lang="en-US" sz="3600" dirty="0" smtClean="0"/>
          </a:p>
        </p:txBody>
      </p:sp>
      <p:sp>
        <p:nvSpPr>
          <p:cNvPr id="104453" name="Rectangle 102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Anyatha</a:t>
            </a:r>
            <a:r>
              <a:rPr lang="en-US" sz="2400" dirty="0" smtClean="0"/>
              <a:t> </a:t>
            </a:r>
            <a:r>
              <a:rPr lang="en-US" sz="2400" dirty="0" err="1" smtClean="0"/>
              <a:t>Saranam</a:t>
            </a:r>
            <a:r>
              <a:rPr lang="en-US" sz="2400" dirty="0" smtClean="0"/>
              <a:t> </a:t>
            </a:r>
            <a:r>
              <a:rPr lang="en-US" sz="2400" dirty="0" err="1" smtClean="0"/>
              <a:t>Nasti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Tvameva</a:t>
            </a:r>
            <a:r>
              <a:rPr lang="en-US" sz="2400" dirty="0" smtClean="0"/>
              <a:t> </a:t>
            </a:r>
            <a:r>
              <a:rPr lang="en-US" sz="2400" dirty="0" err="1" smtClean="0"/>
              <a:t>Saranam</a:t>
            </a:r>
            <a:r>
              <a:rPr lang="en-US" sz="2400" dirty="0" smtClean="0"/>
              <a:t> </a:t>
            </a:r>
            <a:r>
              <a:rPr lang="en-US" sz="2400" dirty="0" err="1" smtClean="0"/>
              <a:t>Maamaah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Tasmat</a:t>
            </a:r>
            <a:r>
              <a:rPr lang="en-US" sz="2400" dirty="0" smtClean="0"/>
              <a:t> </a:t>
            </a:r>
            <a:r>
              <a:rPr lang="en-US" sz="2400" dirty="0" err="1" smtClean="0"/>
              <a:t>Karunya</a:t>
            </a:r>
            <a:r>
              <a:rPr lang="en-US" sz="2400" dirty="0" smtClean="0"/>
              <a:t> </a:t>
            </a:r>
            <a:r>
              <a:rPr lang="en-US" sz="2400" dirty="0" err="1" smtClean="0"/>
              <a:t>Bhavena</a:t>
            </a:r>
            <a:r>
              <a:rPr lang="en-US" sz="2400" dirty="0" smtClean="0"/>
              <a:t> </a:t>
            </a:r>
            <a:r>
              <a:rPr lang="en-US" sz="2400" dirty="0" err="1" smtClean="0"/>
              <a:t>Raksha</a:t>
            </a:r>
            <a:r>
              <a:rPr lang="en-US" sz="2400" dirty="0" smtClean="0"/>
              <a:t> </a:t>
            </a:r>
            <a:r>
              <a:rPr lang="en-US" sz="2400" dirty="0" err="1" smtClean="0"/>
              <a:t>Raksha</a:t>
            </a:r>
            <a:r>
              <a:rPr lang="en-US" sz="2400" dirty="0" smtClean="0"/>
              <a:t> </a:t>
            </a:r>
            <a:r>
              <a:rPr lang="en-US" sz="2400" dirty="0" err="1" smtClean="0"/>
              <a:t>Jineshvara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Now I do not seek shelter from any one but you. O lord,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you are full of compassion. Please give me refuge at your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feet.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604838" y="1600200"/>
          <a:ext cx="8153400" cy="1084263"/>
        </p:xfrm>
        <a:graphic>
          <a:graphicData uri="http://schemas.openxmlformats.org/presentationml/2006/ole">
            <p:oleObj spid="_x0000_s8194" name="Document" r:id="rId4" imgW="5949456" imgH="78964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Darshan</a:t>
            </a:r>
            <a:r>
              <a:rPr lang="en-US" sz="3600" dirty="0" smtClean="0"/>
              <a:t> </a:t>
            </a:r>
            <a:r>
              <a:rPr lang="en-US" sz="3600" dirty="0" err="1" smtClean="0"/>
              <a:t>Stotra</a:t>
            </a:r>
            <a:endParaRPr lang="en-US" sz="3600" dirty="0" smtClean="0"/>
          </a:p>
        </p:txBody>
      </p:sp>
      <p:sp>
        <p:nvSpPr>
          <p:cNvPr id="105477" name="Rectangle 102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Nahi</a:t>
            </a:r>
            <a:r>
              <a:rPr lang="en-US" sz="2400" dirty="0" smtClean="0"/>
              <a:t> </a:t>
            </a:r>
            <a:r>
              <a:rPr lang="en-US" sz="2400" dirty="0" err="1" smtClean="0"/>
              <a:t>Trata</a:t>
            </a:r>
            <a:r>
              <a:rPr lang="en-US" sz="2400" dirty="0" smtClean="0"/>
              <a:t> </a:t>
            </a:r>
            <a:r>
              <a:rPr lang="en-US" sz="2400" dirty="0" err="1" smtClean="0"/>
              <a:t>Nahi</a:t>
            </a:r>
            <a:r>
              <a:rPr lang="en-US" sz="2400" dirty="0" smtClean="0"/>
              <a:t> </a:t>
            </a:r>
            <a:r>
              <a:rPr lang="en-US" sz="2400" dirty="0" err="1" smtClean="0"/>
              <a:t>Trata</a:t>
            </a:r>
            <a:r>
              <a:rPr lang="en-US" sz="2400" dirty="0" smtClean="0"/>
              <a:t> </a:t>
            </a:r>
            <a:r>
              <a:rPr lang="en-US" sz="2400" dirty="0" err="1" smtClean="0"/>
              <a:t>Nahi</a:t>
            </a:r>
            <a:r>
              <a:rPr lang="en-US" sz="2400" dirty="0" smtClean="0"/>
              <a:t> </a:t>
            </a:r>
            <a:r>
              <a:rPr lang="en-US" sz="2400" dirty="0" err="1" smtClean="0"/>
              <a:t>Trata</a:t>
            </a:r>
            <a:r>
              <a:rPr lang="en-US" sz="2400" dirty="0" smtClean="0"/>
              <a:t> </a:t>
            </a:r>
            <a:r>
              <a:rPr lang="en-US" sz="2400" dirty="0" err="1" smtClean="0"/>
              <a:t>Jagatraye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Vitragat</a:t>
            </a:r>
            <a:r>
              <a:rPr lang="en-US" sz="2400" dirty="0" smtClean="0"/>
              <a:t> </a:t>
            </a:r>
            <a:r>
              <a:rPr lang="en-US" sz="2400" dirty="0" err="1" smtClean="0"/>
              <a:t>Paro</a:t>
            </a:r>
            <a:r>
              <a:rPr lang="en-US" sz="2400" dirty="0" smtClean="0"/>
              <a:t> </a:t>
            </a:r>
            <a:r>
              <a:rPr lang="en-US" sz="2400" dirty="0" err="1" smtClean="0"/>
              <a:t>Devo</a:t>
            </a:r>
            <a:r>
              <a:rPr lang="en-US" sz="2400" dirty="0" smtClean="0"/>
              <a:t> Na </a:t>
            </a:r>
            <a:r>
              <a:rPr lang="en-US" sz="2400" dirty="0" err="1" smtClean="0"/>
              <a:t>Bhooto</a:t>
            </a:r>
            <a:r>
              <a:rPr lang="en-US" sz="2400" dirty="0" smtClean="0"/>
              <a:t> Na </a:t>
            </a:r>
            <a:r>
              <a:rPr lang="en-US" sz="2400" dirty="0" err="1" smtClean="0"/>
              <a:t>Bhavisyati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I see no protection from upper, middle and lower worlds.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Vitragi</a:t>
            </a:r>
            <a:r>
              <a:rPr lang="en-US" sz="2400" dirty="0" smtClean="0"/>
              <a:t> dev-the passionless lord, I know that I can get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refuge at your feet forever.  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530225" y="1600200"/>
          <a:ext cx="8720138" cy="1157288"/>
        </p:xfrm>
        <a:graphic>
          <a:graphicData uri="http://schemas.openxmlformats.org/presentationml/2006/ole">
            <p:oleObj spid="_x0000_s9218" name="Document" r:id="rId4" imgW="5949456" imgH="78964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Darshan</a:t>
            </a:r>
            <a:r>
              <a:rPr lang="en-US" sz="3600" dirty="0" smtClean="0"/>
              <a:t> </a:t>
            </a:r>
            <a:r>
              <a:rPr lang="en-US" sz="3600" dirty="0" err="1" smtClean="0"/>
              <a:t>Stotra</a:t>
            </a:r>
            <a:endParaRPr lang="en-US" sz="3600" dirty="0" smtClean="0"/>
          </a:p>
        </p:txBody>
      </p:sp>
      <p:sp>
        <p:nvSpPr>
          <p:cNvPr id="106501" name="Rectangle 102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Jiner</a:t>
            </a:r>
            <a:r>
              <a:rPr lang="en-US" sz="2400" dirty="0" smtClean="0"/>
              <a:t> </a:t>
            </a:r>
            <a:r>
              <a:rPr lang="en-US" sz="2400" dirty="0" err="1" smtClean="0"/>
              <a:t>Bhakti</a:t>
            </a:r>
            <a:r>
              <a:rPr lang="en-US" sz="2400" dirty="0" smtClean="0"/>
              <a:t> </a:t>
            </a:r>
            <a:r>
              <a:rPr lang="en-US" sz="2400" dirty="0" err="1" smtClean="0"/>
              <a:t>Jiner</a:t>
            </a:r>
            <a:r>
              <a:rPr lang="en-US" sz="2400" dirty="0" smtClean="0"/>
              <a:t> </a:t>
            </a:r>
            <a:r>
              <a:rPr lang="en-US" sz="2400" dirty="0" err="1" smtClean="0"/>
              <a:t>Bhakti</a:t>
            </a:r>
            <a:r>
              <a:rPr lang="en-US" sz="2400" dirty="0" smtClean="0"/>
              <a:t> </a:t>
            </a:r>
            <a:r>
              <a:rPr lang="en-US" sz="2400" dirty="0" err="1" smtClean="0"/>
              <a:t>Jiner</a:t>
            </a:r>
            <a:r>
              <a:rPr lang="en-US" dirty="0" smtClean="0"/>
              <a:t> </a:t>
            </a:r>
            <a:r>
              <a:rPr lang="en-US" sz="2400" dirty="0" err="1" smtClean="0"/>
              <a:t>Bhakti</a:t>
            </a:r>
            <a:r>
              <a:rPr lang="en-US" sz="2400" dirty="0" smtClean="0"/>
              <a:t> Dine </a:t>
            </a:r>
            <a:r>
              <a:rPr lang="en-US" sz="2400" dirty="0" err="1" smtClean="0"/>
              <a:t>Dine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Sada</a:t>
            </a:r>
            <a:r>
              <a:rPr lang="en-US" sz="2400" dirty="0" smtClean="0"/>
              <a:t> </a:t>
            </a:r>
            <a:r>
              <a:rPr lang="en-US" sz="2400" dirty="0" err="1" smtClean="0"/>
              <a:t>Mestu</a:t>
            </a:r>
            <a:r>
              <a:rPr lang="en-US" sz="2400" dirty="0" smtClean="0"/>
              <a:t> </a:t>
            </a:r>
            <a:r>
              <a:rPr lang="en-US" sz="2400" dirty="0" err="1" smtClean="0"/>
              <a:t>Sada</a:t>
            </a:r>
            <a:r>
              <a:rPr lang="en-US" sz="2400" dirty="0" smtClean="0"/>
              <a:t> </a:t>
            </a:r>
            <a:r>
              <a:rPr lang="en-US" sz="2400" dirty="0" err="1" smtClean="0"/>
              <a:t>Mestu</a:t>
            </a:r>
            <a:r>
              <a:rPr lang="en-US" sz="2400" dirty="0" smtClean="0"/>
              <a:t> </a:t>
            </a:r>
            <a:r>
              <a:rPr lang="en-US" sz="2400" dirty="0" err="1" smtClean="0"/>
              <a:t>Sada</a:t>
            </a:r>
            <a:r>
              <a:rPr lang="en-US" sz="2400" dirty="0" smtClean="0"/>
              <a:t> </a:t>
            </a:r>
            <a:r>
              <a:rPr lang="en-US" sz="2400" dirty="0" err="1" smtClean="0"/>
              <a:t>Mestu</a:t>
            </a:r>
            <a:r>
              <a:rPr lang="en-US" sz="2400" dirty="0" smtClean="0"/>
              <a:t> </a:t>
            </a:r>
            <a:r>
              <a:rPr lang="en-US" sz="2400" dirty="0" err="1" smtClean="0"/>
              <a:t>Bhave</a:t>
            </a:r>
            <a:r>
              <a:rPr lang="en-US" sz="2400" dirty="0" smtClean="0"/>
              <a:t> </a:t>
            </a:r>
            <a:r>
              <a:rPr lang="en-US" sz="2400" dirty="0" err="1" smtClean="0"/>
              <a:t>Bhave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 lord, I wish to perform the Jin prayer daily in this life and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lives beyond.</a:t>
            </a: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693738" y="1752600"/>
          <a:ext cx="8239125" cy="1093788"/>
        </p:xfrm>
        <a:graphic>
          <a:graphicData uri="http://schemas.openxmlformats.org/presentationml/2006/ole">
            <p:oleObj spid="_x0000_s10242" name="Document" r:id="rId4" imgW="5949456" imgH="78964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4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Darshan</a:t>
            </a:r>
            <a:r>
              <a:rPr lang="en-US" sz="3600" dirty="0" smtClean="0"/>
              <a:t> </a:t>
            </a:r>
            <a:r>
              <a:rPr lang="en-US" sz="3600" dirty="0" err="1" smtClean="0"/>
              <a:t>Stotra</a:t>
            </a:r>
            <a:endParaRPr lang="en-US" sz="3600" dirty="0" smtClean="0"/>
          </a:p>
        </p:txBody>
      </p:sp>
      <p:sp>
        <p:nvSpPr>
          <p:cNvPr id="107525" name="Rectangle 102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Jin Dharma </a:t>
            </a:r>
            <a:r>
              <a:rPr lang="en-US" sz="2400" dirty="0" err="1" smtClean="0"/>
              <a:t>Vinir</a:t>
            </a:r>
            <a:r>
              <a:rPr lang="en-US" sz="2400" dirty="0" smtClean="0"/>
              <a:t> </a:t>
            </a:r>
            <a:r>
              <a:rPr lang="en-US" sz="2400" dirty="0" err="1" smtClean="0"/>
              <a:t>Mukto</a:t>
            </a:r>
            <a:r>
              <a:rPr lang="en-US" sz="2400" dirty="0" smtClean="0"/>
              <a:t> Ma </a:t>
            </a:r>
            <a:r>
              <a:rPr lang="en-US" sz="2400" dirty="0" err="1" smtClean="0"/>
              <a:t>Bhava</a:t>
            </a:r>
            <a:r>
              <a:rPr lang="en-US" sz="2400" dirty="0" smtClean="0"/>
              <a:t> Chakra </a:t>
            </a:r>
            <a:r>
              <a:rPr lang="en-US" sz="2400" dirty="0" err="1" smtClean="0"/>
              <a:t>Vartyapi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Syatche</a:t>
            </a:r>
            <a:r>
              <a:rPr lang="en-US" sz="2400" dirty="0" smtClean="0"/>
              <a:t> </a:t>
            </a:r>
            <a:r>
              <a:rPr lang="en-US" sz="2400" dirty="0" err="1" smtClean="0"/>
              <a:t>Topi</a:t>
            </a:r>
            <a:r>
              <a:rPr lang="en-US" sz="2400" dirty="0" smtClean="0"/>
              <a:t> Dari </a:t>
            </a:r>
            <a:r>
              <a:rPr lang="en-US" sz="2400" dirty="0" err="1" smtClean="0"/>
              <a:t>Dropi</a:t>
            </a:r>
            <a:r>
              <a:rPr lang="en-US" sz="2400" dirty="0" smtClean="0"/>
              <a:t> Jin </a:t>
            </a:r>
            <a:r>
              <a:rPr lang="en-US" sz="2400" dirty="0" err="1" smtClean="0"/>
              <a:t>Dharmanu</a:t>
            </a:r>
            <a:r>
              <a:rPr lang="en-US" sz="2400" dirty="0" smtClean="0"/>
              <a:t> </a:t>
            </a:r>
            <a:r>
              <a:rPr lang="en-US" sz="2400" dirty="0" err="1" smtClean="0"/>
              <a:t>Vasi</a:t>
            </a:r>
            <a:r>
              <a:rPr lang="en-US" sz="2400" dirty="0" smtClean="0"/>
              <a:t> </a:t>
            </a:r>
            <a:r>
              <a:rPr lang="en-US" sz="2400" dirty="0" err="1" smtClean="0"/>
              <a:t>Taha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Some living being are without the shelter of Jain religion for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life long Their life is devoid of absolute truth and the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fragrance of Jain philosophy.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539750" y="1603375"/>
          <a:ext cx="8124825" cy="1079500"/>
        </p:xfrm>
        <a:graphic>
          <a:graphicData uri="http://schemas.openxmlformats.org/presentationml/2006/ole">
            <p:oleObj spid="_x0000_s11266" name="Document" r:id="rId4" imgW="5949456" imgH="78964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Darshan</a:t>
            </a:r>
            <a:r>
              <a:rPr lang="en-US" sz="3600" dirty="0" smtClean="0"/>
              <a:t> </a:t>
            </a:r>
            <a:r>
              <a:rPr lang="en-US" sz="3600" dirty="0" err="1" smtClean="0"/>
              <a:t>Stotra</a:t>
            </a:r>
            <a:endParaRPr lang="en-US" sz="3600" dirty="0" smtClean="0"/>
          </a:p>
        </p:txBody>
      </p:sp>
      <p:sp>
        <p:nvSpPr>
          <p:cNvPr id="108549" name="Rectangle 102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Janma</a:t>
            </a:r>
            <a:r>
              <a:rPr lang="en-US" sz="2400" dirty="0" smtClean="0"/>
              <a:t> </a:t>
            </a:r>
            <a:r>
              <a:rPr lang="en-US" sz="2400" dirty="0" err="1" smtClean="0"/>
              <a:t>Janma</a:t>
            </a:r>
            <a:r>
              <a:rPr lang="en-US" sz="2400" dirty="0" smtClean="0"/>
              <a:t> </a:t>
            </a:r>
            <a:r>
              <a:rPr lang="en-US" sz="2400" dirty="0" err="1" smtClean="0"/>
              <a:t>Krutam</a:t>
            </a:r>
            <a:r>
              <a:rPr lang="en-US" sz="2400" dirty="0" smtClean="0"/>
              <a:t> </a:t>
            </a:r>
            <a:r>
              <a:rPr lang="en-US" sz="2400" dirty="0" err="1" smtClean="0"/>
              <a:t>Papum</a:t>
            </a:r>
            <a:r>
              <a:rPr lang="en-US" sz="2400" dirty="0" smtClean="0"/>
              <a:t> </a:t>
            </a:r>
            <a:r>
              <a:rPr lang="en-US" sz="2400" dirty="0" err="1" smtClean="0"/>
              <a:t>Janma</a:t>
            </a:r>
            <a:r>
              <a:rPr lang="en-US" sz="2400" dirty="0" smtClean="0"/>
              <a:t> </a:t>
            </a:r>
            <a:r>
              <a:rPr lang="en-US" sz="2400" dirty="0" err="1" smtClean="0"/>
              <a:t>Koti</a:t>
            </a:r>
            <a:r>
              <a:rPr lang="en-US" sz="2400" dirty="0" smtClean="0"/>
              <a:t> </a:t>
            </a:r>
            <a:r>
              <a:rPr lang="en-US" sz="2400" dirty="0" err="1" smtClean="0"/>
              <a:t>Mupar</a:t>
            </a:r>
            <a:r>
              <a:rPr lang="en-US" sz="2400" dirty="0" smtClean="0"/>
              <a:t> </a:t>
            </a:r>
            <a:r>
              <a:rPr lang="en-US" sz="2400" dirty="0" err="1" smtClean="0"/>
              <a:t>Jitam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Janma</a:t>
            </a:r>
            <a:r>
              <a:rPr lang="en-US" sz="2400" dirty="0" smtClean="0"/>
              <a:t> </a:t>
            </a:r>
            <a:r>
              <a:rPr lang="en-US" sz="2400" dirty="0" err="1" smtClean="0"/>
              <a:t>Mrutyu</a:t>
            </a:r>
            <a:r>
              <a:rPr lang="en-US" sz="2400" dirty="0" smtClean="0"/>
              <a:t> </a:t>
            </a:r>
            <a:r>
              <a:rPr lang="en-US" sz="2400" dirty="0" err="1" smtClean="0"/>
              <a:t>Jara</a:t>
            </a:r>
            <a:r>
              <a:rPr lang="en-US" sz="2400" dirty="0" smtClean="0"/>
              <a:t> </a:t>
            </a:r>
            <a:r>
              <a:rPr lang="en-US" sz="2400" dirty="0" err="1" smtClean="0"/>
              <a:t>Rogam</a:t>
            </a:r>
            <a:r>
              <a:rPr lang="en-US" sz="2400" dirty="0" smtClean="0"/>
              <a:t> </a:t>
            </a:r>
            <a:r>
              <a:rPr lang="en-US" sz="2400" dirty="0" err="1" smtClean="0"/>
              <a:t>Hanyate</a:t>
            </a:r>
            <a:r>
              <a:rPr lang="en-US" sz="2400" dirty="0" smtClean="0"/>
              <a:t> Jin </a:t>
            </a:r>
            <a:r>
              <a:rPr lang="en-US" sz="2400" dirty="0" err="1" smtClean="0"/>
              <a:t>Darshanat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I did innumerable sins forever. As a result I got involved in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to the </a:t>
            </a:r>
            <a:r>
              <a:rPr lang="en-US" sz="2400" dirty="0" err="1" smtClean="0"/>
              <a:t>transmigratory</a:t>
            </a:r>
            <a:r>
              <a:rPr lang="en-US" sz="2400" dirty="0" smtClean="0"/>
              <a:t> cycle so far. Now I realize that by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worshiping the lord </a:t>
            </a:r>
            <a:r>
              <a:rPr lang="en-US" sz="2400" dirty="0" err="1" smtClean="0"/>
              <a:t>Jina</a:t>
            </a:r>
            <a:r>
              <a:rPr lang="en-US" sz="2400" dirty="0" smtClean="0"/>
              <a:t> in proper form I can destroy my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misery of life and death cycle. </a:t>
            </a: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658813" y="1679575"/>
          <a:ext cx="8410575" cy="1019175"/>
        </p:xfrm>
        <a:graphic>
          <a:graphicData uri="http://schemas.openxmlformats.org/presentationml/2006/ole">
            <p:oleObj spid="_x0000_s12290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Rectangle 1028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Darshan</a:t>
            </a:r>
            <a:r>
              <a:rPr lang="en-US" sz="3600" dirty="0" smtClean="0"/>
              <a:t> </a:t>
            </a:r>
            <a:r>
              <a:rPr lang="en-US" sz="3600" dirty="0" err="1" smtClean="0"/>
              <a:t>Stotra</a:t>
            </a:r>
            <a:endParaRPr lang="en-US" sz="3600" dirty="0" smtClean="0"/>
          </a:p>
        </p:txBody>
      </p:sp>
      <p:sp>
        <p:nvSpPr>
          <p:cNvPr id="109573" name="Rectangle 102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Adya</a:t>
            </a:r>
            <a:r>
              <a:rPr lang="en-US" sz="2400" dirty="0" smtClean="0"/>
              <a:t> </a:t>
            </a:r>
            <a:r>
              <a:rPr lang="en-US" sz="2400" dirty="0" err="1" smtClean="0"/>
              <a:t>Bhavat</a:t>
            </a:r>
            <a:r>
              <a:rPr lang="en-US" sz="2400" dirty="0" smtClean="0"/>
              <a:t> </a:t>
            </a:r>
            <a:r>
              <a:rPr lang="en-US" sz="2400" dirty="0" err="1" smtClean="0"/>
              <a:t>Safalata</a:t>
            </a:r>
            <a:r>
              <a:rPr lang="en-US" sz="2400" dirty="0" smtClean="0"/>
              <a:t> </a:t>
            </a:r>
            <a:r>
              <a:rPr lang="en-US" sz="2400" dirty="0" err="1" smtClean="0"/>
              <a:t>Nayana</a:t>
            </a:r>
            <a:r>
              <a:rPr lang="en-US" sz="2400" dirty="0" smtClean="0"/>
              <a:t> </a:t>
            </a:r>
            <a:r>
              <a:rPr lang="en-US" sz="2400" dirty="0" err="1" smtClean="0"/>
              <a:t>Dwayasya</a:t>
            </a:r>
            <a:r>
              <a:rPr lang="en-US" sz="2400" dirty="0" smtClean="0"/>
              <a:t>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Devatwa</a:t>
            </a:r>
            <a:r>
              <a:rPr lang="en-US" sz="2400" dirty="0" smtClean="0"/>
              <a:t> </a:t>
            </a:r>
            <a:r>
              <a:rPr lang="en-US" sz="2400" dirty="0" err="1" smtClean="0"/>
              <a:t>Diy</a:t>
            </a:r>
            <a:r>
              <a:rPr lang="en-US" sz="2400" dirty="0" smtClean="0"/>
              <a:t> </a:t>
            </a:r>
            <a:r>
              <a:rPr lang="en-US" sz="2400" dirty="0" err="1" smtClean="0"/>
              <a:t>Charanam</a:t>
            </a:r>
            <a:r>
              <a:rPr lang="en-US" sz="2400" dirty="0" smtClean="0"/>
              <a:t> </a:t>
            </a:r>
            <a:r>
              <a:rPr lang="en-US" sz="2400" dirty="0" err="1" smtClean="0"/>
              <a:t>Buja</a:t>
            </a:r>
            <a:r>
              <a:rPr lang="en-US" sz="2400" dirty="0" smtClean="0"/>
              <a:t> </a:t>
            </a:r>
            <a:r>
              <a:rPr lang="en-US" sz="2400" dirty="0" err="1" smtClean="0"/>
              <a:t>Viksha</a:t>
            </a:r>
            <a:r>
              <a:rPr lang="en-US" sz="2400" dirty="0" smtClean="0"/>
              <a:t> </a:t>
            </a:r>
            <a:r>
              <a:rPr lang="en-US" sz="2400" dirty="0" err="1" smtClean="0"/>
              <a:t>Nena</a:t>
            </a:r>
            <a:endParaRPr lang="en-US" sz="2400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Adya</a:t>
            </a:r>
            <a:r>
              <a:rPr lang="en-US" sz="2400" dirty="0" smtClean="0"/>
              <a:t> </a:t>
            </a:r>
            <a:r>
              <a:rPr lang="en-US" sz="2400" dirty="0" err="1" smtClean="0"/>
              <a:t>Triloka</a:t>
            </a:r>
            <a:r>
              <a:rPr lang="en-US" sz="2400" dirty="0" smtClean="0"/>
              <a:t> </a:t>
            </a:r>
            <a:r>
              <a:rPr lang="en-US" sz="2400" dirty="0" err="1" smtClean="0"/>
              <a:t>Tilakam</a:t>
            </a:r>
            <a:r>
              <a:rPr lang="en-US" sz="2400" dirty="0" smtClean="0"/>
              <a:t> </a:t>
            </a:r>
            <a:r>
              <a:rPr lang="en-US" sz="2400" dirty="0" err="1" smtClean="0"/>
              <a:t>Pratibha</a:t>
            </a:r>
            <a:r>
              <a:rPr lang="en-US" sz="2400" dirty="0" smtClean="0"/>
              <a:t> Sate Me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Sansar</a:t>
            </a:r>
            <a:r>
              <a:rPr lang="en-US" sz="2400" dirty="0" smtClean="0"/>
              <a:t> </a:t>
            </a:r>
            <a:r>
              <a:rPr lang="en-US" sz="2400" dirty="0" err="1" smtClean="0"/>
              <a:t>Varidhi</a:t>
            </a:r>
            <a:r>
              <a:rPr lang="en-US" sz="2400" dirty="0" smtClean="0"/>
              <a:t> </a:t>
            </a:r>
            <a:r>
              <a:rPr lang="en-US" sz="2400" dirty="0" err="1" smtClean="0"/>
              <a:t>Rayam</a:t>
            </a:r>
            <a:r>
              <a:rPr lang="en-US" sz="2400" dirty="0" smtClean="0"/>
              <a:t> </a:t>
            </a:r>
            <a:r>
              <a:rPr lang="en-US" sz="2400" dirty="0" err="1" smtClean="0"/>
              <a:t>Chulaka</a:t>
            </a:r>
            <a:r>
              <a:rPr lang="en-US" sz="2400" dirty="0" smtClean="0"/>
              <a:t> </a:t>
            </a:r>
            <a:r>
              <a:rPr lang="en-US" sz="2400" dirty="0" err="1" smtClean="0"/>
              <a:t>Pramanam</a:t>
            </a:r>
            <a:endParaRPr lang="en-US" sz="2400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O lord, by observing your lotus feet with my external as well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internal eyes, now I feel that my life is fulfilled. I can now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see that the  three worlds of universe are like an imaginary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story and the ocean of </a:t>
            </a:r>
            <a:r>
              <a:rPr lang="en-US" sz="2400" dirty="0" err="1" smtClean="0"/>
              <a:t>transmigratory</a:t>
            </a:r>
            <a:r>
              <a:rPr lang="en-US" sz="2400" dirty="0" smtClean="0"/>
              <a:t> life is like a small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verse of the story.</a:t>
            </a:r>
          </a:p>
        </p:txBody>
      </p:sp>
      <p:graphicFrame>
        <p:nvGraphicFramePr>
          <p:cNvPr id="13314" name="Object 4"/>
          <p:cNvGraphicFramePr>
            <a:graphicFrameLocks noChangeAspect="1"/>
          </p:cNvGraphicFramePr>
          <p:nvPr/>
        </p:nvGraphicFramePr>
        <p:xfrm>
          <a:off x="2008188" y="1139825"/>
          <a:ext cx="7105650" cy="1738313"/>
        </p:xfrm>
        <a:graphic>
          <a:graphicData uri="http://schemas.openxmlformats.org/presentationml/2006/ole">
            <p:oleObj spid="_x0000_s13314" name="Document" r:id="rId4" imgW="5949456" imgH="145764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457200" y="2209800"/>
          <a:ext cx="82296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Ih</a:t>
            </a:r>
            <a:r>
              <a:rPr lang="en-US" sz="2400" dirty="0" smtClean="0"/>
              <a:t> </a:t>
            </a:r>
            <a:r>
              <a:rPr lang="en-US" sz="2400" dirty="0" err="1" smtClean="0"/>
              <a:t>Vidhi</a:t>
            </a:r>
            <a:r>
              <a:rPr lang="en-US" sz="2400" dirty="0" smtClean="0"/>
              <a:t> </a:t>
            </a:r>
            <a:r>
              <a:rPr lang="en-US" sz="2400" dirty="0" err="1" smtClean="0"/>
              <a:t>Thado</a:t>
            </a:r>
            <a:r>
              <a:rPr lang="en-US" sz="2400" dirty="0" smtClean="0"/>
              <a:t> </a:t>
            </a:r>
            <a:r>
              <a:rPr lang="en-US" sz="2400" dirty="0" err="1" smtClean="0"/>
              <a:t>Hoike</a:t>
            </a:r>
            <a:r>
              <a:rPr lang="en-US" sz="2400" dirty="0" smtClean="0"/>
              <a:t> </a:t>
            </a:r>
            <a:r>
              <a:rPr lang="en-US" sz="2400" dirty="0" err="1" smtClean="0"/>
              <a:t>Pratham</a:t>
            </a:r>
            <a:r>
              <a:rPr lang="en-US" sz="2400" dirty="0" smtClean="0"/>
              <a:t> </a:t>
            </a:r>
            <a:r>
              <a:rPr lang="en-US" sz="2400" dirty="0" err="1" smtClean="0"/>
              <a:t>Padhe</a:t>
            </a:r>
            <a:r>
              <a:rPr lang="en-US" sz="2400" dirty="0" smtClean="0"/>
              <a:t> Jo </a:t>
            </a:r>
            <a:r>
              <a:rPr lang="en-US" sz="2400" dirty="0" err="1" smtClean="0"/>
              <a:t>Paath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Dhanya</a:t>
            </a:r>
            <a:r>
              <a:rPr lang="en-US" sz="2400" dirty="0" smtClean="0"/>
              <a:t> </a:t>
            </a:r>
            <a:r>
              <a:rPr lang="en-US" sz="2400" dirty="0" err="1" smtClean="0"/>
              <a:t>Jineshvar</a:t>
            </a:r>
            <a:r>
              <a:rPr lang="en-US" sz="2400" dirty="0" smtClean="0"/>
              <a:t> Dev </a:t>
            </a:r>
            <a:r>
              <a:rPr lang="en-US" sz="2400" dirty="0" err="1" smtClean="0"/>
              <a:t>Tum</a:t>
            </a:r>
            <a:r>
              <a:rPr lang="en-US" sz="2400" dirty="0" smtClean="0"/>
              <a:t> </a:t>
            </a:r>
            <a:r>
              <a:rPr lang="en-US" sz="2400" dirty="0" err="1" smtClean="0"/>
              <a:t>Nase</a:t>
            </a:r>
            <a:r>
              <a:rPr lang="en-US" sz="2400" dirty="0" smtClean="0"/>
              <a:t> Karma </a:t>
            </a:r>
            <a:r>
              <a:rPr lang="en-US" sz="2400" dirty="0" err="1" smtClean="0"/>
              <a:t>Joo</a:t>
            </a:r>
            <a:r>
              <a:rPr lang="en-US" sz="2400" dirty="0" smtClean="0"/>
              <a:t> </a:t>
            </a:r>
            <a:r>
              <a:rPr lang="en-US" sz="2400" dirty="0" err="1" smtClean="0"/>
              <a:t>Aath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 </a:t>
            </a:r>
            <a:r>
              <a:rPr lang="en-US" sz="2400" dirty="0" err="1" smtClean="0"/>
              <a:t>Jineswar</a:t>
            </a:r>
            <a:r>
              <a:rPr lang="en-US" sz="2400" dirty="0" smtClean="0"/>
              <a:t> dev, with proper ceremony when I establish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you in my heart and recite the religious hymns, then my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eight karma go away.</a:t>
            </a:r>
          </a:p>
        </p:txBody>
      </p:sp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523875" y="1754188"/>
          <a:ext cx="8229600" cy="1079500"/>
        </p:xfrm>
        <a:graphic>
          <a:graphicData uri="http://schemas.openxmlformats.org/presentationml/2006/ole">
            <p:oleObj spid="_x0000_s14338" name="Document" r:id="rId4" imgW="5949456" imgH="78964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Anant</a:t>
            </a:r>
            <a:r>
              <a:rPr lang="en-US" sz="2400" dirty="0" smtClean="0"/>
              <a:t> </a:t>
            </a:r>
            <a:r>
              <a:rPr lang="en-US" sz="2400" dirty="0" err="1" smtClean="0"/>
              <a:t>Chatushtya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Dhanee</a:t>
            </a:r>
            <a:r>
              <a:rPr lang="en-US" sz="2400" dirty="0" smtClean="0"/>
              <a:t> </a:t>
            </a:r>
            <a:r>
              <a:rPr lang="en-US" sz="2400" dirty="0" err="1" smtClean="0"/>
              <a:t>Tum</a:t>
            </a:r>
            <a:r>
              <a:rPr lang="en-US" sz="2400" dirty="0" smtClean="0"/>
              <a:t> He Ho </a:t>
            </a:r>
            <a:r>
              <a:rPr lang="en-US" sz="2400" dirty="0" err="1" smtClean="0"/>
              <a:t>Sirtaj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Mukti</a:t>
            </a:r>
            <a:r>
              <a:rPr lang="en-US" sz="2400" dirty="0" smtClean="0"/>
              <a:t> </a:t>
            </a:r>
            <a:r>
              <a:rPr lang="en-US" sz="2400" dirty="0" err="1" smtClean="0"/>
              <a:t>Vadhoo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Kanth</a:t>
            </a:r>
            <a:r>
              <a:rPr lang="en-US" sz="2400" dirty="0" smtClean="0"/>
              <a:t> </a:t>
            </a:r>
            <a:r>
              <a:rPr lang="en-US" sz="2400" dirty="0" err="1" smtClean="0"/>
              <a:t>Tum</a:t>
            </a:r>
            <a:r>
              <a:rPr lang="en-US" sz="2400" dirty="0" smtClean="0"/>
              <a:t> Tine </a:t>
            </a:r>
            <a:r>
              <a:rPr lang="en-US" sz="2400" dirty="0" err="1" smtClean="0"/>
              <a:t>Bhuvan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Raj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You are the owner of the infinite pure attributes. You have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freed your self. You are the king of the entire universe.</a:t>
            </a:r>
          </a:p>
        </p:txBody>
      </p:sp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1444625" y="2138363"/>
          <a:ext cx="7626350" cy="825500"/>
        </p:xfrm>
        <a:graphic>
          <a:graphicData uri="http://schemas.openxmlformats.org/presentationml/2006/ole">
            <p:oleObj spid="_x0000_s15362" name="Document" r:id="rId4" imgW="5949456" imgH="647121" progId="Word.Document.12">
              <p:embed/>
            </p:oleObj>
          </a:graphicData>
        </a:graphic>
      </p:graphicFrame>
      <p:graphicFrame>
        <p:nvGraphicFramePr>
          <p:cNvPr id="15363" name="Object 5"/>
          <p:cNvGraphicFramePr>
            <a:graphicFrameLocks noChangeAspect="1"/>
          </p:cNvGraphicFramePr>
          <p:nvPr/>
        </p:nvGraphicFramePr>
        <p:xfrm>
          <a:off x="539750" y="1754188"/>
          <a:ext cx="8320088" cy="1019175"/>
        </p:xfrm>
        <a:graphic>
          <a:graphicData uri="http://schemas.openxmlformats.org/presentationml/2006/ole">
            <p:oleObj spid="_x0000_s15363" name="Document" r:id="rId5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  <a:endParaRPr lang="en-US" dirty="0" smtClean="0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Tee </a:t>
            </a:r>
            <a:r>
              <a:rPr lang="en-US" sz="2400" dirty="0" err="1" smtClean="0"/>
              <a:t>Hu</a:t>
            </a:r>
            <a:r>
              <a:rPr lang="en-US" sz="2400" dirty="0" smtClean="0"/>
              <a:t> Jag </a:t>
            </a:r>
            <a:r>
              <a:rPr lang="en-US" sz="2400" dirty="0" err="1" smtClean="0"/>
              <a:t>Ki</a:t>
            </a:r>
            <a:r>
              <a:rPr lang="en-US" sz="2400" dirty="0" smtClean="0"/>
              <a:t> </a:t>
            </a:r>
            <a:r>
              <a:rPr lang="en-US" sz="2400" dirty="0" err="1" smtClean="0"/>
              <a:t>Pida</a:t>
            </a:r>
            <a:r>
              <a:rPr lang="en-US" sz="2400" dirty="0" smtClean="0"/>
              <a:t> Haran </a:t>
            </a:r>
            <a:r>
              <a:rPr lang="en-US" sz="2400" dirty="0" err="1" smtClean="0"/>
              <a:t>Bhava</a:t>
            </a:r>
            <a:r>
              <a:rPr lang="en-US" sz="2400" dirty="0" smtClean="0"/>
              <a:t> </a:t>
            </a:r>
            <a:r>
              <a:rPr lang="en-US" sz="2400" dirty="0" err="1" smtClean="0"/>
              <a:t>Dadhee</a:t>
            </a:r>
            <a:r>
              <a:rPr lang="en-US" sz="2400" dirty="0" smtClean="0"/>
              <a:t> </a:t>
            </a:r>
            <a:r>
              <a:rPr lang="en-US" sz="2400" dirty="0" err="1" smtClean="0"/>
              <a:t>Shoshan</a:t>
            </a:r>
            <a:r>
              <a:rPr lang="en-US" sz="2400" dirty="0" smtClean="0"/>
              <a:t> </a:t>
            </a:r>
            <a:r>
              <a:rPr lang="en-US" sz="2400" dirty="0" err="1" smtClean="0"/>
              <a:t>Haar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Gnayak</a:t>
            </a:r>
            <a:r>
              <a:rPr lang="en-US" sz="2400" dirty="0" smtClean="0"/>
              <a:t> Ho </a:t>
            </a:r>
            <a:r>
              <a:rPr lang="en-US" sz="2400" dirty="0" err="1" smtClean="0"/>
              <a:t>Tum</a:t>
            </a:r>
            <a:r>
              <a:rPr lang="en-US" sz="2400" dirty="0" smtClean="0"/>
              <a:t> </a:t>
            </a:r>
            <a:r>
              <a:rPr lang="en-US" sz="2400" dirty="0" err="1" smtClean="0"/>
              <a:t>Vishva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Shiv</a:t>
            </a:r>
            <a:r>
              <a:rPr lang="en-US" sz="2400" dirty="0" smtClean="0"/>
              <a:t> </a:t>
            </a:r>
            <a:r>
              <a:rPr lang="en-US" sz="2400" dirty="0" err="1" smtClean="0"/>
              <a:t>Shukh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Kartar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You are able to remove the misery of life and death cycle of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upper, middle and lower worlds and help the mundane soul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to obtain the everlasting happiness</a:t>
            </a:r>
          </a:p>
        </p:txBody>
      </p:sp>
      <p:graphicFrame>
        <p:nvGraphicFramePr>
          <p:cNvPr id="16386" name="Object 4"/>
          <p:cNvGraphicFramePr>
            <a:graphicFrameLocks noChangeAspect="1"/>
          </p:cNvGraphicFramePr>
          <p:nvPr/>
        </p:nvGraphicFramePr>
        <p:xfrm>
          <a:off x="539750" y="1679575"/>
          <a:ext cx="7750175" cy="942975"/>
        </p:xfrm>
        <a:graphic>
          <a:graphicData uri="http://schemas.openxmlformats.org/presentationml/2006/ole">
            <p:oleObj spid="_x0000_s16386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Harta</a:t>
            </a:r>
            <a:r>
              <a:rPr lang="en-US" sz="2400" dirty="0" smtClean="0"/>
              <a:t> </a:t>
            </a:r>
            <a:r>
              <a:rPr lang="en-US" sz="2400" dirty="0" err="1" smtClean="0"/>
              <a:t>Agha</a:t>
            </a:r>
            <a:r>
              <a:rPr lang="en-US" sz="2400" dirty="0" smtClean="0"/>
              <a:t> </a:t>
            </a:r>
            <a:r>
              <a:rPr lang="en-US" sz="2400" dirty="0" err="1" smtClean="0"/>
              <a:t>Andheeyar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Karta Dharma </a:t>
            </a:r>
            <a:r>
              <a:rPr lang="en-US" sz="2400" dirty="0" err="1" smtClean="0"/>
              <a:t>Prakash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Thirta</a:t>
            </a:r>
            <a:r>
              <a:rPr lang="en-US" sz="2400" dirty="0" smtClean="0"/>
              <a:t> Pad </a:t>
            </a:r>
            <a:r>
              <a:rPr lang="en-US" sz="2400" dirty="0" err="1" smtClean="0"/>
              <a:t>Datar</a:t>
            </a:r>
            <a:r>
              <a:rPr lang="en-US" sz="2400" dirty="0" smtClean="0"/>
              <a:t> Ho </a:t>
            </a:r>
            <a:r>
              <a:rPr lang="en-US" sz="2400" dirty="0" err="1" smtClean="0"/>
              <a:t>Dharta</a:t>
            </a:r>
            <a:r>
              <a:rPr lang="en-US" sz="2400" dirty="0" smtClean="0"/>
              <a:t> </a:t>
            </a:r>
            <a:r>
              <a:rPr lang="en-US" sz="2400" dirty="0" err="1" smtClean="0"/>
              <a:t>Nij</a:t>
            </a:r>
            <a:r>
              <a:rPr lang="en-US" sz="2400" dirty="0" smtClean="0"/>
              <a:t> Gun </a:t>
            </a:r>
            <a:r>
              <a:rPr lang="en-US" sz="2400" dirty="0" err="1" smtClean="0"/>
              <a:t>Raas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You are the remover of the darkness of sins and give the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light of religion. You give us the equanimity and show us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our own pure attributes.</a:t>
            </a:r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457200" y="1828800"/>
          <a:ext cx="8750300" cy="714375"/>
        </p:xfrm>
        <a:graphic>
          <a:graphicData uri="http://schemas.openxmlformats.org/presentationml/2006/ole">
            <p:oleObj spid="_x0000_s17410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Dharma </a:t>
            </a:r>
            <a:r>
              <a:rPr lang="en-US" sz="2400" dirty="0" err="1" smtClean="0"/>
              <a:t>Mrut</a:t>
            </a:r>
            <a:r>
              <a:rPr lang="en-US" sz="2400" dirty="0" smtClean="0"/>
              <a:t> </a:t>
            </a:r>
            <a:r>
              <a:rPr lang="en-US" sz="2400" dirty="0" err="1" smtClean="0"/>
              <a:t>Oor</a:t>
            </a:r>
            <a:r>
              <a:rPr lang="en-US" sz="2400" dirty="0" smtClean="0"/>
              <a:t> Jal </a:t>
            </a:r>
            <a:r>
              <a:rPr lang="en-US" sz="2400" dirty="0" err="1" smtClean="0"/>
              <a:t>Dhi</a:t>
            </a:r>
            <a:r>
              <a:rPr lang="en-US" sz="2400" dirty="0" smtClean="0"/>
              <a:t> </a:t>
            </a:r>
            <a:r>
              <a:rPr lang="en-US" sz="2400" dirty="0" err="1" smtClean="0"/>
              <a:t>Sho</a:t>
            </a:r>
            <a:r>
              <a:rPr lang="en-US" sz="2400" dirty="0" smtClean="0"/>
              <a:t> </a:t>
            </a:r>
            <a:r>
              <a:rPr lang="en-US" sz="2400" dirty="0" err="1" smtClean="0"/>
              <a:t>Gnan</a:t>
            </a:r>
            <a:r>
              <a:rPr lang="en-US" sz="2400" dirty="0" smtClean="0"/>
              <a:t> </a:t>
            </a:r>
            <a:r>
              <a:rPr lang="en-US" sz="2400" dirty="0" err="1" smtClean="0"/>
              <a:t>Bhanoo</a:t>
            </a:r>
            <a:r>
              <a:rPr lang="en-US" sz="2400" dirty="0" smtClean="0"/>
              <a:t> </a:t>
            </a:r>
            <a:r>
              <a:rPr lang="en-US" sz="2400" dirty="0" err="1" smtClean="0"/>
              <a:t>Tum</a:t>
            </a:r>
            <a:r>
              <a:rPr lang="en-US" sz="2400" dirty="0" smtClean="0"/>
              <a:t> </a:t>
            </a:r>
            <a:r>
              <a:rPr lang="en-US" sz="2400" dirty="0" err="1" smtClean="0"/>
              <a:t>Roop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Tum</a:t>
            </a:r>
            <a:r>
              <a:rPr lang="en-US" sz="2400" dirty="0" smtClean="0"/>
              <a:t> Re </a:t>
            </a:r>
            <a:r>
              <a:rPr lang="en-US" sz="2400" dirty="0" err="1" smtClean="0"/>
              <a:t>Charan</a:t>
            </a:r>
            <a:r>
              <a:rPr lang="en-US" sz="2400" dirty="0" smtClean="0"/>
              <a:t> </a:t>
            </a:r>
            <a:r>
              <a:rPr lang="en-US" sz="2400" dirty="0" err="1" smtClean="0"/>
              <a:t>Saroj</a:t>
            </a:r>
            <a:r>
              <a:rPr lang="en-US" sz="2400" dirty="0" smtClean="0"/>
              <a:t> </a:t>
            </a:r>
            <a:r>
              <a:rPr lang="en-US" sz="2400" dirty="0" err="1" smtClean="0"/>
              <a:t>Ko</a:t>
            </a:r>
            <a:r>
              <a:rPr lang="en-US" sz="2400" dirty="0" smtClean="0"/>
              <a:t> </a:t>
            </a:r>
            <a:r>
              <a:rPr lang="en-US" sz="2400" dirty="0" err="1" smtClean="0"/>
              <a:t>Navat</a:t>
            </a:r>
            <a:r>
              <a:rPr lang="en-US" sz="2400" dirty="0" smtClean="0"/>
              <a:t> </a:t>
            </a:r>
            <a:r>
              <a:rPr lang="en-US" sz="2400" dirty="0" err="1" smtClean="0"/>
              <a:t>Teehoon</a:t>
            </a:r>
            <a:r>
              <a:rPr lang="en-US" sz="2400" dirty="0" smtClean="0"/>
              <a:t> Jag </a:t>
            </a:r>
            <a:r>
              <a:rPr lang="en-US" sz="2400" dirty="0" err="1" smtClean="0"/>
              <a:t>Bhoot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Your heart is full of nectar of religion, your beauty is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shinning with pure knowledge and at your feet there are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lotus flowers. O lord, the great kings are coming to take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refuge at your feet.</a:t>
            </a:r>
          </a:p>
        </p:txBody>
      </p:sp>
      <p:graphicFrame>
        <p:nvGraphicFramePr>
          <p:cNvPr id="18434" name="Object 4"/>
          <p:cNvGraphicFramePr>
            <a:graphicFrameLocks noChangeAspect="1"/>
          </p:cNvGraphicFramePr>
          <p:nvPr/>
        </p:nvGraphicFramePr>
        <p:xfrm>
          <a:off x="465138" y="1828800"/>
          <a:ext cx="8604250" cy="1049338"/>
        </p:xfrm>
        <a:graphic>
          <a:graphicData uri="http://schemas.openxmlformats.org/presentationml/2006/ole">
            <p:oleObj spid="_x0000_s18434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Me </a:t>
            </a:r>
            <a:r>
              <a:rPr lang="en-US" sz="2400" dirty="0" err="1" smtClean="0"/>
              <a:t>Vando</a:t>
            </a:r>
            <a:r>
              <a:rPr lang="en-US" sz="2400" dirty="0" smtClean="0"/>
              <a:t> Jin Dev </a:t>
            </a:r>
            <a:r>
              <a:rPr lang="en-US" sz="2400" dirty="0" err="1" smtClean="0"/>
              <a:t>Ko</a:t>
            </a:r>
            <a:r>
              <a:rPr lang="en-US" sz="2400" dirty="0" smtClean="0"/>
              <a:t> </a:t>
            </a:r>
            <a:r>
              <a:rPr lang="en-US" sz="2400" dirty="0" err="1" smtClean="0"/>
              <a:t>Kar</a:t>
            </a:r>
            <a:r>
              <a:rPr lang="en-US" sz="2400" dirty="0" smtClean="0"/>
              <a:t> </a:t>
            </a:r>
            <a:r>
              <a:rPr lang="en-US" sz="2400" dirty="0" err="1" smtClean="0"/>
              <a:t>Atee</a:t>
            </a:r>
            <a:r>
              <a:rPr lang="en-US" sz="2400" dirty="0" smtClean="0"/>
              <a:t> </a:t>
            </a:r>
            <a:r>
              <a:rPr lang="en-US" sz="2400" dirty="0" err="1" smtClean="0"/>
              <a:t>Nirmal</a:t>
            </a:r>
            <a:r>
              <a:rPr lang="en-US" sz="2400" dirty="0" smtClean="0"/>
              <a:t> </a:t>
            </a:r>
            <a:r>
              <a:rPr lang="en-US" sz="2400" dirty="0" err="1" smtClean="0"/>
              <a:t>Bhaav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Karma </a:t>
            </a:r>
            <a:r>
              <a:rPr lang="en-US" sz="2400" dirty="0" err="1" smtClean="0"/>
              <a:t>Bandh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Ched</a:t>
            </a:r>
            <a:r>
              <a:rPr lang="en-US" sz="2400" dirty="0" smtClean="0"/>
              <a:t> Me </a:t>
            </a:r>
            <a:r>
              <a:rPr lang="en-US" sz="2400" dirty="0" err="1" smtClean="0"/>
              <a:t>Aur</a:t>
            </a:r>
            <a:r>
              <a:rPr lang="en-US" sz="2400" dirty="0" smtClean="0"/>
              <a:t> Na </a:t>
            </a:r>
            <a:r>
              <a:rPr lang="en-US" sz="2400" dirty="0" err="1" smtClean="0"/>
              <a:t>Kachoo</a:t>
            </a:r>
            <a:r>
              <a:rPr lang="en-US" sz="2400" dirty="0" smtClean="0"/>
              <a:t> </a:t>
            </a:r>
            <a:r>
              <a:rPr lang="en-US" sz="2400" dirty="0" err="1" smtClean="0"/>
              <a:t>Upav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Therefore I worship you with my pure heart. I am submitting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to you without any doubt. I see no other way out of my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bonded karma.</a:t>
            </a:r>
          </a:p>
        </p:txBody>
      </p:sp>
      <p:graphicFrame>
        <p:nvGraphicFramePr>
          <p:cNvPr id="19458" name="Object 4"/>
          <p:cNvGraphicFramePr>
            <a:graphicFrameLocks noChangeAspect="1"/>
          </p:cNvGraphicFramePr>
          <p:nvPr/>
        </p:nvGraphicFramePr>
        <p:xfrm>
          <a:off x="457200" y="1752600"/>
          <a:ext cx="8448675" cy="1014413"/>
        </p:xfrm>
        <a:graphic>
          <a:graphicData uri="http://schemas.openxmlformats.org/presentationml/2006/ole">
            <p:oleObj spid="_x0000_s19458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534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Bhavee</a:t>
            </a:r>
            <a:r>
              <a:rPr lang="en-US" sz="2400" dirty="0" smtClean="0"/>
              <a:t> Jan </a:t>
            </a:r>
            <a:r>
              <a:rPr lang="en-US" sz="2400" dirty="0" err="1" smtClean="0"/>
              <a:t>Ko</a:t>
            </a:r>
            <a:r>
              <a:rPr lang="en-US" sz="2400" dirty="0" smtClean="0"/>
              <a:t> </a:t>
            </a:r>
            <a:r>
              <a:rPr lang="en-US" sz="2400" dirty="0" err="1" smtClean="0"/>
              <a:t>Bhav</a:t>
            </a:r>
            <a:r>
              <a:rPr lang="en-US" sz="2400" dirty="0" smtClean="0"/>
              <a:t> Koop </a:t>
            </a:r>
            <a:r>
              <a:rPr lang="en-US" sz="2400" dirty="0" err="1" smtClean="0"/>
              <a:t>Tain</a:t>
            </a:r>
            <a:r>
              <a:rPr lang="en-US" sz="2400" dirty="0" smtClean="0"/>
              <a:t> </a:t>
            </a:r>
            <a:r>
              <a:rPr lang="en-US" sz="2400" dirty="0" err="1" smtClean="0"/>
              <a:t>Tum</a:t>
            </a:r>
            <a:r>
              <a:rPr lang="en-US" sz="2400" dirty="0" smtClean="0"/>
              <a:t> </a:t>
            </a:r>
            <a:r>
              <a:rPr lang="en-US" sz="2400" dirty="0" err="1" smtClean="0"/>
              <a:t>Hee</a:t>
            </a:r>
            <a:r>
              <a:rPr lang="en-US" sz="2400" dirty="0" smtClean="0"/>
              <a:t> </a:t>
            </a:r>
            <a:r>
              <a:rPr lang="en-US" sz="2400" dirty="0" err="1" smtClean="0"/>
              <a:t>Kadhan</a:t>
            </a:r>
            <a:r>
              <a:rPr lang="en-US" sz="2400" dirty="0" smtClean="0"/>
              <a:t> </a:t>
            </a:r>
            <a:r>
              <a:rPr lang="en-US" sz="2400" dirty="0" err="1" smtClean="0"/>
              <a:t>Haar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Din </a:t>
            </a:r>
            <a:r>
              <a:rPr lang="en-US" sz="2400" dirty="0" err="1" smtClean="0"/>
              <a:t>Dayal</a:t>
            </a:r>
            <a:r>
              <a:rPr lang="en-US" sz="2400" dirty="0" smtClean="0"/>
              <a:t> </a:t>
            </a:r>
            <a:r>
              <a:rPr lang="en-US" sz="2400" dirty="0" err="1" smtClean="0"/>
              <a:t>Anath</a:t>
            </a:r>
            <a:r>
              <a:rPr lang="en-US" sz="2400" dirty="0" smtClean="0"/>
              <a:t> </a:t>
            </a:r>
            <a:r>
              <a:rPr lang="en-US" sz="2400" dirty="0" err="1" smtClean="0"/>
              <a:t>Patee</a:t>
            </a:r>
            <a:r>
              <a:rPr lang="en-US" sz="2400" dirty="0" smtClean="0"/>
              <a:t> </a:t>
            </a:r>
            <a:r>
              <a:rPr lang="en-US" sz="2400" dirty="0" err="1" smtClean="0"/>
              <a:t>Atam</a:t>
            </a:r>
            <a:r>
              <a:rPr lang="en-US" sz="2400" dirty="0" smtClean="0"/>
              <a:t> Gun </a:t>
            </a:r>
            <a:r>
              <a:rPr lang="en-US" sz="2400" dirty="0" err="1" smtClean="0"/>
              <a:t>Bhandaar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You are full of compassions and helping the needy. You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are full of infinite pure attributes. You help the mundane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soul to come out of his intense pains of life and death cycle.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graphicFrame>
        <p:nvGraphicFramePr>
          <p:cNvPr id="20482" name="Object 4"/>
          <p:cNvGraphicFramePr>
            <a:graphicFrameLocks noChangeAspect="1"/>
          </p:cNvGraphicFramePr>
          <p:nvPr/>
        </p:nvGraphicFramePr>
        <p:xfrm>
          <a:off x="374650" y="1528763"/>
          <a:ext cx="8408988" cy="1019175"/>
        </p:xfrm>
        <a:graphic>
          <a:graphicData uri="http://schemas.openxmlformats.org/presentationml/2006/ole">
            <p:oleObj spid="_x0000_s20482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Chida</a:t>
            </a:r>
            <a:r>
              <a:rPr lang="en-US" sz="2400" dirty="0" smtClean="0"/>
              <a:t> </a:t>
            </a:r>
            <a:r>
              <a:rPr lang="en-US" sz="2400" dirty="0" err="1" smtClean="0"/>
              <a:t>Nand</a:t>
            </a:r>
            <a:r>
              <a:rPr lang="en-US" sz="2400" dirty="0" smtClean="0"/>
              <a:t> </a:t>
            </a:r>
            <a:r>
              <a:rPr lang="en-US" sz="2400" dirty="0" err="1" smtClean="0"/>
              <a:t>Nirmal</a:t>
            </a:r>
            <a:r>
              <a:rPr lang="en-US" sz="2400" dirty="0" smtClean="0"/>
              <a:t> Kiyo </a:t>
            </a:r>
            <a:r>
              <a:rPr lang="en-US" sz="2400" dirty="0" err="1" smtClean="0"/>
              <a:t>Dhoi</a:t>
            </a:r>
            <a:r>
              <a:rPr lang="en-US" sz="2400" dirty="0" smtClean="0"/>
              <a:t> Raj </a:t>
            </a:r>
            <a:r>
              <a:rPr lang="en-US" sz="2400" dirty="0" err="1" smtClean="0"/>
              <a:t>Kar</a:t>
            </a:r>
            <a:r>
              <a:rPr lang="en-US" sz="2400" dirty="0" smtClean="0"/>
              <a:t> Mail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Saral</a:t>
            </a:r>
            <a:r>
              <a:rPr lang="en-US" sz="2400" dirty="0" smtClean="0"/>
              <a:t> </a:t>
            </a:r>
            <a:r>
              <a:rPr lang="en-US" sz="2400" dirty="0" err="1" smtClean="0"/>
              <a:t>Kareeya</a:t>
            </a:r>
            <a:r>
              <a:rPr lang="en-US" sz="2400" dirty="0" smtClean="0"/>
              <a:t> </a:t>
            </a:r>
            <a:r>
              <a:rPr lang="en-US" sz="2400" dirty="0" err="1" smtClean="0"/>
              <a:t>Jagat</a:t>
            </a:r>
            <a:r>
              <a:rPr lang="en-US" sz="2400" dirty="0" smtClean="0"/>
              <a:t> Me </a:t>
            </a:r>
            <a:r>
              <a:rPr lang="en-US" sz="2400" dirty="0" err="1" smtClean="0"/>
              <a:t>Bhavee</a:t>
            </a:r>
            <a:r>
              <a:rPr lang="en-US" sz="2400" dirty="0" smtClean="0"/>
              <a:t> Jan </a:t>
            </a:r>
            <a:r>
              <a:rPr lang="en-US" sz="2400" dirty="0" err="1" smtClean="0"/>
              <a:t>Ko</a:t>
            </a:r>
            <a:r>
              <a:rPr lang="en-US" sz="2400" dirty="0" smtClean="0"/>
              <a:t> </a:t>
            </a:r>
            <a:r>
              <a:rPr lang="en-US" sz="2400" dirty="0" err="1" smtClean="0"/>
              <a:t>Shiv</a:t>
            </a:r>
            <a:r>
              <a:rPr lang="en-US" sz="2400" dirty="0" smtClean="0"/>
              <a:t> Gail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You showed the path to the mundane souls to wash  the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dirty karmic dust and to clean their impure soul. You made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the process extremely easy for us.</a:t>
            </a:r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465138" y="1828800"/>
          <a:ext cx="8499475" cy="1035050"/>
        </p:xfrm>
        <a:graphic>
          <a:graphicData uri="http://schemas.openxmlformats.org/presentationml/2006/ole">
            <p:oleObj spid="_x0000_s29700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Tum</a:t>
            </a:r>
            <a:r>
              <a:rPr lang="en-US" sz="2400" dirty="0" smtClean="0"/>
              <a:t> Pad </a:t>
            </a:r>
            <a:r>
              <a:rPr lang="en-US" sz="2400" dirty="0" err="1" smtClean="0"/>
              <a:t>Pankaj</a:t>
            </a:r>
            <a:r>
              <a:rPr lang="en-US" sz="2400" dirty="0" smtClean="0"/>
              <a:t> </a:t>
            </a:r>
            <a:r>
              <a:rPr lang="en-US" sz="2400" dirty="0" err="1" smtClean="0"/>
              <a:t>Pooj</a:t>
            </a:r>
            <a:r>
              <a:rPr lang="en-US" sz="2400" dirty="0" smtClean="0"/>
              <a:t> </a:t>
            </a:r>
            <a:r>
              <a:rPr lang="en-US" sz="2400" dirty="0" err="1" smtClean="0"/>
              <a:t>Tei</a:t>
            </a:r>
            <a:r>
              <a:rPr lang="en-US" sz="2400" dirty="0" smtClean="0"/>
              <a:t> </a:t>
            </a:r>
            <a:r>
              <a:rPr lang="en-US" sz="2400" dirty="0" err="1" smtClean="0"/>
              <a:t>Vighn</a:t>
            </a:r>
            <a:r>
              <a:rPr lang="en-US" sz="2400" dirty="0" smtClean="0"/>
              <a:t> </a:t>
            </a:r>
            <a:r>
              <a:rPr lang="en-US" sz="2400" dirty="0" err="1" smtClean="0"/>
              <a:t>Rog</a:t>
            </a:r>
            <a:r>
              <a:rPr lang="en-US" sz="2400" dirty="0" smtClean="0"/>
              <a:t> Tar </a:t>
            </a:r>
            <a:r>
              <a:rPr lang="en-US" sz="2400" dirty="0" err="1" smtClean="0"/>
              <a:t>Jaaye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Shatru</a:t>
            </a:r>
            <a:r>
              <a:rPr lang="en-US" sz="2400" dirty="0" smtClean="0"/>
              <a:t> </a:t>
            </a:r>
            <a:r>
              <a:rPr lang="en-US" sz="2400" dirty="0" err="1" smtClean="0"/>
              <a:t>Mitra</a:t>
            </a:r>
            <a:r>
              <a:rPr lang="en-US" sz="2400" dirty="0" smtClean="0"/>
              <a:t> </a:t>
            </a:r>
            <a:r>
              <a:rPr lang="en-US" sz="2400" dirty="0" err="1" smtClean="0"/>
              <a:t>Ko</a:t>
            </a:r>
            <a:r>
              <a:rPr lang="en-US" sz="2400" dirty="0" smtClean="0"/>
              <a:t> </a:t>
            </a:r>
            <a:r>
              <a:rPr lang="en-US" sz="2400" dirty="0" err="1" smtClean="0"/>
              <a:t>Dharey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Vish</a:t>
            </a:r>
            <a:r>
              <a:rPr lang="en-US" sz="2400" dirty="0" smtClean="0"/>
              <a:t> </a:t>
            </a:r>
            <a:r>
              <a:rPr lang="en-US" sz="2400" dirty="0" err="1" smtClean="0"/>
              <a:t>Neer</a:t>
            </a:r>
            <a:r>
              <a:rPr lang="en-US" sz="2400" dirty="0" smtClean="0"/>
              <a:t> </a:t>
            </a:r>
            <a:r>
              <a:rPr lang="en-US" sz="2400" dirty="0" err="1" smtClean="0"/>
              <a:t>Veeshta</a:t>
            </a:r>
            <a:r>
              <a:rPr lang="en-US" sz="2400" dirty="0" smtClean="0"/>
              <a:t> </a:t>
            </a:r>
            <a:r>
              <a:rPr lang="en-US" sz="2400" dirty="0" err="1" smtClean="0"/>
              <a:t>Thaay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By praying at your lotus feet, anybody’s difficulties go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away. Enemies with poisonous nature become true friends. 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533400" y="1905000"/>
          <a:ext cx="7997141" cy="641350"/>
        </p:xfrm>
        <a:graphic>
          <a:graphicData uri="http://schemas.openxmlformats.org/presentationml/2006/ole">
            <p:oleObj spid="_x0000_s30724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Chakri</a:t>
            </a:r>
            <a:r>
              <a:rPr lang="en-US" sz="2400" dirty="0" smtClean="0"/>
              <a:t> </a:t>
            </a:r>
            <a:r>
              <a:rPr lang="en-US" sz="2400" dirty="0" err="1" smtClean="0"/>
              <a:t>Surkhaga</a:t>
            </a:r>
            <a:r>
              <a:rPr lang="en-US" sz="2400" dirty="0" smtClean="0"/>
              <a:t> </a:t>
            </a:r>
            <a:r>
              <a:rPr lang="en-US" sz="2400" dirty="0" err="1" smtClean="0"/>
              <a:t>Indra</a:t>
            </a:r>
            <a:r>
              <a:rPr lang="en-US" sz="2400" dirty="0" smtClean="0"/>
              <a:t> Pad </a:t>
            </a:r>
            <a:r>
              <a:rPr lang="en-US" sz="2400" dirty="0" err="1" smtClean="0"/>
              <a:t>Milai</a:t>
            </a:r>
            <a:r>
              <a:rPr lang="en-US" sz="2400" dirty="0" smtClean="0"/>
              <a:t> </a:t>
            </a:r>
            <a:r>
              <a:rPr lang="en-US" sz="2400" dirty="0" err="1" smtClean="0"/>
              <a:t>Aapte</a:t>
            </a:r>
            <a:r>
              <a:rPr lang="en-US" sz="2400" dirty="0" smtClean="0"/>
              <a:t> </a:t>
            </a:r>
            <a:r>
              <a:rPr lang="en-US" sz="2400" dirty="0" err="1" smtClean="0"/>
              <a:t>Aap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Anukram</a:t>
            </a:r>
            <a:r>
              <a:rPr lang="en-US" sz="2400" dirty="0" smtClean="0"/>
              <a:t> </a:t>
            </a:r>
            <a:r>
              <a:rPr lang="en-US" sz="2400" dirty="0" err="1" smtClean="0"/>
              <a:t>Kar</a:t>
            </a:r>
            <a:r>
              <a:rPr lang="en-US" sz="2400" dirty="0" smtClean="0"/>
              <a:t> </a:t>
            </a:r>
            <a:r>
              <a:rPr lang="en-US" sz="2400" dirty="0" err="1" smtClean="0"/>
              <a:t>Shiv</a:t>
            </a:r>
            <a:r>
              <a:rPr lang="en-US" sz="2400" dirty="0" smtClean="0"/>
              <a:t> Pad </a:t>
            </a:r>
            <a:r>
              <a:rPr lang="en-US" sz="2400" dirty="0" err="1" smtClean="0"/>
              <a:t>Lahe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Nem</a:t>
            </a:r>
            <a:r>
              <a:rPr lang="en-US" sz="2400" dirty="0" smtClean="0"/>
              <a:t> </a:t>
            </a:r>
            <a:r>
              <a:rPr lang="en-US" sz="2400" dirty="0" err="1" smtClean="0"/>
              <a:t>Sakal</a:t>
            </a:r>
            <a:r>
              <a:rPr lang="en-US" sz="2400" dirty="0" smtClean="0"/>
              <a:t> Hani Pap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Rulers of six areas-</a:t>
            </a:r>
            <a:r>
              <a:rPr lang="en-US" sz="2400" dirty="0" err="1" smtClean="0"/>
              <a:t>chakravarties</a:t>
            </a:r>
            <a:r>
              <a:rPr lang="en-US" sz="2400" dirty="0" smtClean="0"/>
              <a:t>, people with special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power to fly, and the king of the angels, they all accept your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supremeness.  They follow the path shown by you and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obtain the </a:t>
            </a:r>
            <a:r>
              <a:rPr lang="en-US" sz="2400" dirty="0" err="1" smtClean="0"/>
              <a:t>Moksha</a:t>
            </a:r>
            <a:r>
              <a:rPr lang="en-US" sz="2400" dirty="0" smtClean="0"/>
              <a:t>.</a:t>
            </a:r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600075" y="1754188"/>
          <a:ext cx="8034338" cy="974725"/>
        </p:xfrm>
        <a:graphic>
          <a:graphicData uri="http://schemas.openxmlformats.org/presentationml/2006/ole">
            <p:oleObj spid="_x0000_s31748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Tum</a:t>
            </a:r>
            <a:r>
              <a:rPr lang="en-US" sz="2400" dirty="0" smtClean="0"/>
              <a:t> Vin Me </a:t>
            </a:r>
            <a:r>
              <a:rPr lang="en-US" sz="2400" dirty="0" err="1" smtClean="0"/>
              <a:t>Vyakul</a:t>
            </a:r>
            <a:r>
              <a:rPr lang="en-US" sz="2400" dirty="0" smtClean="0"/>
              <a:t> </a:t>
            </a:r>
            <a:r>
              <a:rPr lang="en-US" sz="2400" dirty="0" err="1" smtClean="0"/>
              <a:t>Bhayo</a:t>
            </a:r>
            <a:r>
              <a:rPr lang="en-US" sz="2400" dirty="0" smtClean="0"/>
              <a:t> </a:t>
            </a:r>
            <a:r>
              <a:rPr lang="en-US" sz="2400" dirty="0" err="1" smtClean="0"/>
              <a:t>Jaise</a:t>
            </a:r>
            <a:r>
              <a:rPr lang="en-US" sz="2400" dirty="0" smtClean="0"/>
              <a:t> Jal Vin Min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Janma</a:t>
            </a:r>
            <a:r>
              <a:rPr lang="en-US" sz="2400" dirty="0" smtClean="0"/>
              <a:t> </a:t>
            </a:r>
            <a:r>
              <a:rPr lang="en-US" sz="2400" dirty="0" err="1" smtClean="0"/>
              <a:t>Jara</a:t>
            </a:r>
            <a:r>
              <a:rPr lang="en-US" sz="2400" dirty="0" smtClean="0"/>
              <a:t> </a:t>
            </a:r>
            <a:r>
              <a:rPr lang="en-US" sz="2400" dirty="0" err="1" smtClean="0"/>
              <a:t>Meri</a:t>
            </a:r>
            <a:r>
              <a:rPr lang="en-US" sz="2400" dirty="0" smtClean="0"/>
              <a:t> </a:t>
            </a:r>
            <a:r>
              <a:rPr lang="en-US" sz="2400" dirty="0" err="1" smtClean="0"/>
              <a:t>Haro</a:t>
            </a:r>
            <a:r>
              <a:rPr lang="en-US" sz="2400" dirty="0" smtClean="0"/>
              <a:t>  </a:t>
            </a:r>
            <a:r>
              <a:rPr lang="en-US" sz="2400" dirty="0" err="1" smtClean="0"/>
              <a:t>Karo</a:t>
            </a:r>
            <a:r>
              <a:rPr lang="en-US" sz="2400" dirty="0" smtClean="0"/>
              <a:t> </a:t>
            </a:r>
            <a:r>
              <a:rPr lang="en-US" sz="2400" dirty="0" err="1" smtClean="0"/>
              <a:t>Mohee</a:t>
            </a:r>
            <a:r>
              <a:rPr lang="en-US" sz="2400" dirty="0" smtClean="0"/>
              <a:t> </a:t>
            </a:r>
            <a:r>
              <a:rPr lang="en-US" sz="2400" dirty="0" err="1" smtClean="0"/>
              <a:t>Swadhin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 lord, without you, I am restless just like the fish out of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water. Please give me the courage so I can follow the path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shown by you and can destroy my misery of life and death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cycle.   </a:t>
            </a:r>
          </a:p>
        </p:txBody>
      </p:sp>
      <p:graphicFrame>
        <p:nvGraphicFramePr>
          <p:cNvPr id="32772" name="Object 4"/>
          <p:cNvGraphicFramePr>
            <a:graphicFrameLocks noChangeAspect="1"/>
          </p:cNvGraphicFramePr>
          <p:nvPr/>
        </p:nvGraphicFramePr>
        <p:xfrm>
          <a:off x="523875" y="1828800"/>
          <a:ext cx="7750175" cy="944563"/>
        </p:xfrm>
        <a:graphic>
          <a:graphicData uri="http://schemas.openxmlformats.org/presentationml/2006/ole">
            <p:oleObj spid="_x0000_s32772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Patit</a:t>
            </a:r>
            <a:r>
              <a:rPr lang="en-US" sz="2400" dirty="0" smtClean="0"/>
              <a:t> </a:t>
            </a:r>
            <a:r>
              <a:rPr lang="en-US" sz="2400" dirty="0" err="1" smtClean="0"/>
              <a:t>Bahoot</a:t>
            </a:r>
            <a:r>
              <a:rPr lang="en-US" sz="2400" dirty="0" smtClean="0"/>
              <a:t> </a:t>
            </a:r>
            <a:r>
              <a:rPr lang="en-US" sz="2400" dirty="0" err="1" smtClean="0"/>
              <a:t>Pavan</a:t>
            </a:r>
            <a:r>
              <a:rPr lang="en-US" sz="2400" dirty="0" smtClean="0"/>
              <a:t> </a:t>
            </a:r>
            <a:r>
              <a:rPr lang="en-US" sz="2400" dirty="0" err="1" smtClean="0"/>
              <a:t>Kiye</a:t>
            </a:r>
            <a:r>
              <a:rPr lang="en-US" sz="2400" dirty="0" smtClean="0"/>
              <a:t> </a:t>
            </a:r>
            <a:r>
              <a:rPr lang="en-US" sz="2400" dirty="0" err="1" smtClean="0"/>
              <a:t>Ginti</a:t>
            </a:r>
            <a:r>
              <a:rPr lang="en-US" sz="2400" dirty="0" smtClean="0"/>
              <a:t> </a:t>
            </a:r>
            <a:r>
              <a:rPr lang="en-US" sz="2400" dirty="0" err="1" smtClean="0"/>
              <a:t>Kaun</a:t>
            </a:r>
            <a:r>
              <a:rPr lang="en-US" sz="2400" dirty="0" smtClean="0"/>
              <a:t> </a:t>
            </a:r>
            <a:r>
              <a:rPr lang="en-US" sz="2400" dirty="0" err="1" smtClean="0"/>
              <a:t>Karev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Anjan</a:t>
            </a:r>
            <a:r>
              <a:rPr lang="en-US" sz="2400" dirty="0" smtClean="0"/>
              <a:t> Se Tare </a:t>
            </a:r>
            <a:r>
              <a:rPr lang="en-US" sz="2400" dirty="0" err="1" smtClean="0"/>
              <a:t>Kudhi</a:t>
            </a:r>
            <a:r>
              <a:rPr lang="en-US" sz="2400" dirty="0" smtClean="0"/>
              <a:t> Jay Jay </a:t>
            </a:r>
            <a:r>
              <a:rPr lang="en-US" sz="2400" dirty="0" err="1" smtClean="0"/>
              <a:t>Jay</a:t>
            </a:r>
            <a:r>
              <a:rPr lang="en-US" sz="2400" dirty="0" smtClean="0"/>
              <a:t> Jin Dev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As owl can see with </a:t>
            </a:r>
            <a:r>
              <a:rPr lang="en-US" sz="2400" dirty="0" err="1" smtClean="0"/>
              <a:t>collyrium</a:t>
            </a:r>
            <a:r>
              <a:rPr lang="en-US" sz="2400" dirty="0" smtClean="0"/>
              <a:t> in his eyes, the same way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with your refuge, countless souls have been liberated. O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lord, salutation to you. </a:t>
            </a:r>
          </a:p>
        </p:txBody>
      </p:sp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523875" y="1679575"/>
          <a:ext cx="8320088" cy="1019175"/>
        </p:xfrm>
        <a:graphic>
          <a:graphicData uri="http://schemas.openxmlformats.org/presentationml/2006/ole">
            <p:oleObj spid="_x0000_s33796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Thaki</a:t>
            </a:r>
            <a:r>
              <a:rPr lang="en-US" sz="2400" dirty="0" smtClean="0"/>
              <a:t> </a:t>
            </a:r>
            <a:r>
              <a:rPr lang="en-US" sz="2400" dirty="0" err="1" smtClean="0"/>
              <a:t>Nav</a:t>
            </a:r>
            <a:r>
              <a:rPr lang="en-US" sz="2400" dirty="0" smtClean="0"/>
              <a:t> </a:t>
            </a:r>
            <a:r>
              <a:rPr lang="en-US" sz="2400" dirty="0" err="1" smtClean="0"/>
              <a:t>Bhav</a:t>
            </a:r>
            <a:r>
              <a:rPr lang="en-US" sz="2400" dirty="0" smtClean="0"/>
              <a:t> </a:t>
            </a:r>
            <a:r>
              <a:rPr lang="en-US" sz="2400" dirty="0" err="1" smtClean="0"/>
              <a:t>Dadhi</a:t>
            </a:r>
            <a:r>
              <a:rPr lang="en-US" sz="2400" dirty="0" smtClean="0"/>
              <a:t> </a:t>
            </a:r>
            <a:r>
              <a:rPr lang="en-US" sz="2400" dirty="0" err="1" smtClean="0"/>
              <a:t>Vishe</a:t>
            </a:r>
            <a:r>
              <a:rPr lang="en-US" sz="2400" dirty="0" smtClean="0"/>
              <a:t> </a:t>
            </a:r>
            <a:r>
              <a:rPr lang="en-US" sz="2400" dirty="0" err="1" smtClean="0"/>
              <a:t>Tum</a:t>
            </a:r>
            <a:r>
              <a:rPr lang="en-US" sz="2400" dirty="0" smtClean="0"/>
              <a:t> </a:t>
            </a:r>
            <a:r>
              <a:rPr lang="en-US" sz="2400" dirty="0" err="1" smtClean="0"/>
              <a:t>Prabhu</a:t>
            </a:r>
            <a:r>
              <a:rPr lang="en-US" sz="2400" dirty="0" smtClean="0"/>
              <a:t> Par </a:t>
            </a:r>
            <a:r>
              <a:rPr lang="en-US" sz="2400" dirty="0" err="1" smtClean="0"/>
              <a:t>Karey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Khevatiya</a:t>
            </a:r>
            <a:r>
              <a:rPr lang="en-US" sz="2400" dirty="0" smtClean="0"/>
              <a:t> </a:t>
            </a:r>
            <a:r>
              <a:rPr lang="en-US" sz="2400" dirty="0" err="1" smtClean="0"/>
              <a:t>Tum</a:t>
            </a:r>
            <a:r>
              <a:rPr lang="en-US" sz="2400" dirty="0" smtClean="0"/>
              <a:t> Ho </a:t>
            </a:r>
            <a:r>
              <a:rPr lang="en-US" sz="2400" dirty="0" err="1" smtClean="0"/>
              <a:t>Prabhu</a:t>
            </a:r>
            <a:r>
              <a:rPr lang="en-US" sz="2400" dirty="0" smtClean="0"/>
              <a:t> Jay Jay </a:t>
            </a:r>
            <a:r>
              <a:rPr lang="en-US" sz="2400" dirty="0" err="1" smtClean="0"/>
              <a:t>Jay</a:t>
            </a:r>
            <a:r>
              <a:rPr lang="en-US" sz="2400" dirty="0" smtClean="0"/>
              <a:t> Jin Dev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My boat is in trouble in the middle of this </a:t>
            </a:r>
            <a:r>
              <a:rPr lang="en-US" sz="2400" dirty="0" err="1" smtClean="0"/>
              <a:t>trasmigratory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ocean. O lord, you are now the skipper of my boat. O lord,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salutation to you.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539750" y="1603375"/>
          <a:ext cx="7750175" cy="944563"/>
        </p:xfrm>
        <a:graphic>
          <a:graphicData uri="http://schemas.openxmlformats.org/presentationml/2006/ole">
            <p:oleObj spid="_x0000_s34820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Rag </a:t>
            </a:r>
            <a:r>
              <a:rPr lang="en-US" sz="2400" dirty="0" err="1" smtClean="0"/>
              <a:t>Saheet</a:t>
            </a:r>
            <a:r>
              <a:rPr lang="en-US" sz="2400" dirty="0" smtClean="0"/>
              <a:t> Jag Me </a:t>
            </a:r>
            <a:r>
              <a:rPr lang="en-US" sz="2400" dirty="0" err="1" smtClean="0"/>
              <a:t>Rulyo</a:t>
            </a:r>
            <a:r>
              <a:rPr lang="en-US" sz="2400" dirty="0" smtClean="0"/>
              <a:t> Mile </a:t>
            </a:r>
            <a:r>
              <a:rPr lang="en-US" sz="2400" dirty="0" err="1" smtClean="0"/>
              <a:t>Saragi</a:t>
            </a:r>
            <a:r>
              <a:rPr lang="en-US" sz="2400" dirty="0" smtClean="0"/>
              <a:t> Dev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Veet</a:t>
            </a:r>
            <a:r>
              <a:rPr lang="en-US" sz="2400" dirty="0" smtClean="0"/>
              <a:t> Rag </a:t>
            </a:r>
            <a:r>
              <a:rPr lang="en-US" sz="2400" dirty="0" err="1" smtClean="0"/>
              <a:t>Bhetyo</a:t>
            </a:r>
            <a:r>
              <a:rPr lang="en-US" sz="2400" dirty="0" smtClean="0"/>
              <a:t> </a:t>
            </a:r>
            <a:r>
              <a:rPr lang="en-US" sz="2400" dirty="0" err="1" smtClean="0"/>
              <a:t>Abein</a:t>
            </a:r>
            <a:r>
              <a:rPr lang="en-US" sz="2400" dirty="0" smtClean="0"/>
              <a:t> </a:t>
            </a:r>
            <a:r>
              <a:rPr lang="en-US" sz="2400" dirty="0" err="1" smtClean="0"/>
              <a:t>Meto</a:t>
            </a:r>
            <a:r>
              <a:rPr lang="en-US" sz="2400" dirty="0" smtClean="0"/>
              <a:t> Rag </a:t>
            </a:r>
            <a:r>
              <a:rPr lang="en-US" sz="2400" dirty="0" err="1" smtClean="0"/>
              <a:t>Kutev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Until now I was involved with passionate deities. As a result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I am full of passions. Now that I met the passionless god,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my passions are all gone.  </a:t>
            </a:r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600075" y="1679575"/>
          <a:ext cx="7750175" cy="942975"/>
        </p:xfrm>
        <a:graphic>
          <a:graphicData uri="http://schemas.openxmlformats.org/presentationml/2006/ole">
            <p:oleObj spid="_x0000_s35844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Kit </a:t>
            </a:r>
            <a:r>
              <a:rPr lang="en-US" sz="2400" dirty="0" err="1" smtClean="0"/>
              <a:t>Neegod</a:t>
            </a:r>
            <a:r>
              <a:rPr lang="en-US" sz="2400" dirty="0" smtClean="0"/>
              <a:t> Kit </a:t>
            </a:r>
            <a:r>
              <a:rPr lang="en-US" sz="2400" dirty="0" err="1" smtClean="0"/>
              <a:t>Narki</a:t>
            </a:r>
            <a:r>
              <a:rPr lang="en-US" sz="2400" dirty="0" smtClean="0"/>
              <a:t> Kit </a:t>
            </a:r>
            <a:r>
              <a:rPr lang="en-US" sz="2400" dirty="0" err="1" smtClean="0"/>
              <a:t>Tiryanch</a:t>
            </a:r>
            <a:r>
              <a:rPr lang="en-US" sz="2400" dirty="0" smtClean="0"/>
              <a:t> </a:t>
            </a:r>
            <a:r>
              <a:rPr lang="en-US" sz="2400" dirty="0" err="1" smtClean="0"/>
              <a:t>Agnan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Aaj</a:t>
            </a:r>
            <a:r>
              <a:rPr lang="en-US" sz="2400" dirty="0" smtClean="0"/>
              <a:t> </a:t>
            </a:r>
            <a:r>
              <a:rPr lang="en-US" sz="2400" dirty="0" err="1" smtClean="0"/>
              <a:t>Dhanya</a:t>
            </a:r>
            <a:r>
              <a:rPr lang="en-US" sz="2400" dirty="0" smtClean="0"/>
              <a:t> </a:t>
            </a:r>
            <a:r>
              <a:rPr lang="en-US" sz="2400" dirty="0" err="1" smtClean="0"/>
              <a:t>Manush</a:t>
            </a:r>
            <a:r>
              <a:rPr lang="en-US" sz="2400" dirty="0" smtClean="0"/>
              <a:t> </a:t>
            </a:r>
            <a:r>
              <a:rPr lang="en-US" sz="2400" dirty="0" err="1" smtClean="0"/>
              <a:t>Bhayo</a:t>
            </a:r>
            <a:r>
              <a:rPr lang="en-US" sz="2400" dirty="0" smtClean="0"/>
              <a:t> </a:t>
            </a:r>
            <a:r>
              <a:rPr lang="en-US" sz="2400" dirty="0" err="1" smtClean="0"/>
              <a:t>Payo</a:t>
            </a:r>
            <a:r>
              <a:rPr lang="en-US" sz="2400" dirty="0" smtClean="0"/>
              <a:t> </a:t>
            </a:r>
            <a:r>
              <a:rPr lang="en-US" sz="2400" dirty="0" err="1" smtClean="0"/>
              <a:t>Jinvar</a:t>
            </a:r>
            <a:r>
              <a:rPr lang="en-US" sz="2400" dirty="0" smtClean="0"/>
              <a:t> Than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For many lives I was born in to the lowest form of life, the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hell and the sub humans. Now I am lucky that I am born in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to the human life. Now I know the path shown by you.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 </a:t>
            </a:r>
          </a:p>
        </p:txBody>
      </p:sp>
      <p:graphicFrame>
        <p:nvGraphicFramePr>
          <p:cNvPr id="36868" name="Object 4"/>
          <p:cNvGraphicFramePr>
            <a:graphicFrameLocks noChangeAspect="1"/>
          </p:cNvGraphicFramePr>
          <p:nvPr/>
        </p:nvGraphicFramePr>
        <p:xfrm>
          <a:off x="457200" y="1981200"/>
          <a:ext cx="7815626" cy="938213"/>
        </p:xfrm>
        <a:graphic>
          <a:graphicData uri="http://schemas.openxmlformats.org/presentationml/2006/ole">
            <p:oleObj spid="_x0000_s36868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Tum</a:t>
            </a:r>
            <a:r>
              <a:rPr lang="en-US" sz="2400" dirty="0" smtClean="0"/>
              <a:t> </a:t>
            </a:r>
            <a:r>
              <a:rPr lang="en-US" sz="2400" dirty="0" err="1" smtClean="0"/>
              <a:t>Ko</a:t>
            </a:r>
            <a:r>
              <a:rPr lang="en-US" sz="2400" dirty="0" smtClean="0"/>
              <a:t> </a:t>
            </a:r>
            <a:r>
              <a:rPr lang="en-US" sz="2400" dirty="0" err="1" smtClean="0"/>
              <a:t>Poojay</a:t>
            </a:r>
            <a:r>
              <a:rPr lang="en-US" sz="2400" dirty="0" smtClean="0"/>
              <a:t> Sur-</a:t>
            </a:r>
            <a:r>
              <a:rPr lang="en-US" sz="2400" dirty="0" err="1" smtClean="0"/>
              <a:t>pati</a:t>
            </a:r>
            <a:r>
              <a:rPr lang="en-US" sz="2400" dirty="0" smtClean="0"/>
              <a:t> </a:t>
            </a:r>
            <a:r>
              <a:rPr lang="en-US" sz="2400" dirty="0" err="1" smtClean="0"/>
              <a:t>Ahee-pati</a:t>
            </a:r>
            <a:r>
              <a:rPr lang="en-US" sz="2400" dirty="0" smtClean="0"/>
              <a:t> Nar-</a:t>
            </a:r>
            <a:r>
              <a:rPr lang="en-US" sz="2400" dirty="0" err="1" smtClean="0"/>
              <a:t>pati</a:t>
            </a:r>
            <a:r>
              <a:rPr lang="en-US" sz="2400" dirty="0" smtClean="0"/>
              <a:t> Dev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Dhanya</a:t>
            </a:r>
            <a:r>
              <a:rPr lang="en-US" sz="2400" dirty="0" smtClean="0"/>
              <a:t> </a:t>
            </a:r>
            <a:r>
              <a:rPr lang="en-US" sz="2400" dirty="0" err="1" smtClean="0"/>
              <a:t>Bhaagya</a:t>
            </a:r>
            <a:r>
              <a:rPr lang="en-US" sz="2400" dirty="0" smtClean="0"/>
              <a:t> </a:t>
            </a:r>
            <a:r>
              <a:rPr lang="en-US" sz="2400" dirty="0" err="1" smtClean="0"/>
              <a:t>Mero</a:t>
            </a:r>
            <a:r>
              <a:rPr lang="en-US" sz="2400" dirty="0" smtClean="0"/>
              <a:t> </a:t>
            </a:r>
            <a:r>
              <a:rPr lang="en-US" sz="2400" dirty="0" err="1" smtClean="0"/>
              <a:t>Bhayo</a:t>
            </a:r>
            <a:r>
              <a:rPr lang="en-US" sz="2400" dirty="0" smtClean="0"/>
              <a:t> Karan </a:t>
            </a:r>
            <a:r>
              <a:rPr lang="en-US" sz="2400" dirty="0" err="1" smtClean="0"/>
              <a:t>Lagyo</a:t>
            </a:r>
            <a:r>
              <a:rPr lang="en-US" sz="2400" dirty="0" smtClean="0"/>
              <a:t> </a:t>
            </a:r>
            <a:r>
              <a:rPr lang="en-US" sz="2400" dirty="0" err="1" smtClean="0"/>
              <a:t>Tum</a:t>
            </a:r>
            <a:r>
              <a:rPr lang="en-US" sz="2400" dirty="0" smtClean="0"/>
              <a:t> </a:t>
            </a:r>
            <a:r>
              <a:rPr lang="en-US" sz="2400" dirty="0" err="1" smtClean="0"/>
              <a:t>Sev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You are been worshiped by kings of angles, humans and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snakes. I am so fortunate that I also realized to start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serving you. </a:t>
            </a:r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457200" y="1905001"/>
          <a:ext cx="7824497" cy="941388"/>
        </p:xfrm>
        <a:graphic>
          <a:graphicData uri="http://schemas.openxmlformats.org/presentationml/2006/ole">
            <p:oleObj spid="_x0000_s37892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Asharan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Tum</a:t>
            </a:r>
            <a:r>
              <a:rPr lang="en-US" sz="2400" dirty="0" smtClean="0"/>
              <a:t> </a:t>
            </a:r>
            <a:r>
              <a:rPr lang="en-US" sz="2400" dirty="0" err="1" smtClean="0"/>
              <a:t>Sharan</a:t>
            </a:r>
            <a:r>
              <a:rPr lang="en-US" sz="2400" dirty="0" smtClean="0"/>
              <a:t> Ho </a:t>
            </a:r>
            <a:r>
              <a:rPr lang="en-US" sz="2400" dirty="0" err="1" smtClean="0"/>
              <a:t>Niradhar</a:t>
            </a:r>
            <a:r>
              <a:rPr lang="en-US" sz="2400" dirty="0" smtClean="0"/>
              <a:t> </a:t>
            </a:r>
            <a:r>
              <a:rPr lang="en-US" sz="2400" dirty="0" err="1" smtClean="0"/>
              <a:t>Aadhar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Me </a:t>
            </a:r>
            <a:r>
              <a:rPr lang="en-US" sz="2400" dirty="0" err="1" smtClean="0"/>
              <a:t>Dubat</a:t>
            </a:r>
            <a:r>
              <a:rPr lang="en-US" sz="2400" dirty="0" smtClean="0"/>
              <a:t> </a:t>
            </a:r>
            <a:r>
              <a:rPr lang="en-US" sz="2400" dirty="0" err="1" smtClean="0"/>
              <a:t>Bhav</a:t>
            </a:r>
            <a:r>
              <a:rPr lang="en-US" sz="2400" dirty="0" smtClean="0"/>
              <a:t> </a:t>
            </a:r>
            <a:r>
              <a:rPr lang="en-US" sz="2400" dirty="0" err="1" smtClean="0"/>
              <a:t>Sindhu</a:t>
            </a:r>
            <a:r>
              <a:rPr lang="en-US" sz="2400" dirty="0" smtClean="0"/>
              <a:t> Me </a:t>
            </a:r>
            <a:r>
              <a:rPr lang="en-US" sz="2400" dirty="0" err="1" smtClean="0"/>
              <a:t>Kheo</a:t>
            </a:r>
            <a:r>
              <a:rPr lang="en-US" sz="2400" dirty="0" smtClean="0"/>
              <a:t> </a:t>
            </a:r>
            <a:r>
              <a:rPr lang="en-US" sz="2400" dirty="0" err="1" smtClean="0"/>
              <a:t>Lagao</a:t>
            </a:r>
            <a:r>
              <a:rPr lang="en-US" sz="2400" dirty="0" smtClean="0"/>
              <a:t> </a:t>
            </a:r>
            <a:r>
              <a:rPr lang="en-US" sz="2400" dirty="0" err="1" smtClean="0"/>
              <a:t>Paar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You defend the defenseless and help the helpless. I was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sinking in to the </a:t>
            </a:r>
            <a:r>
              <a:rPr lang="en-US" sz="2400" dirty="0" err="1" smtClean="0"/>
              <a:t>trasmigratory</a:t>
            </a:r>
            <a:r>
              <a:rPr lang="en-US" sz="2400" dirty="0" smtClean="0"/>
              <a:t> ocean and you saved me.</a:t>
            </a:r>
          </a:p>
        </p:txBody>
      </p:sp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465138" y="1679575"/>
          <a:ext cx="7659687" cy="958850"/>
        </p:xfrm>
        <a:graphic>
          <a:graphicData uri="http://schemas.openxmlformats.org/presentationml/2006/ole">
            <p:oleObj spid="_x0000_s38916" name="Document" r:id="rId4" imgW="5949456" imgH="74789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Indra-deek</a:t>
            </a:r>
            <a:r>
              <a:rPr lang="en-US" sz="2400" dirty="0" smtClean="0"/>
              <a:t> </a:t>
            </a:r>
            <a:r>
              <a:rPr lang="en-US" sz="2400" dirty="0" err="1" smtClean="0"/>
              <a:t>Ganapati</a:t>
            </a:r>
            <a:r>
              <a:rPr lang="en-US" sz="2400" dirty="0" smtClean="0"/>
              <a:t> </a:t>
            </a:r>
            <a:r>
              <a:rPr lang="en-US" sz="2400" dirty="0" err="1" smtClean="0"/>
              <a:t>Thake</a:t>
            </a:r>
            <a:r>
              <a:rPr lang="en-US" sz="2400" dirty="0" smtClean="0"/>
              <a:t> </a:t>
            </a:r>
            <a:r>
              <a:rPr lang="en-US" sz="2400" dirty="0" err="1" smtClean="0"/>
              <a:t>Kar</a:t>
            </a:r>
            <a:r>
              <a:rPr lang="en-US" sz="2400" dirty="0" smtClean="0"/>
              <a:t> </a:t>
            </a:r>
            <a:r>
              <a:rPr lang="en-US" sz="2400" dirty="0" err="1" smtClean="0"/>
              <a:t>Beenti</a:t>
            </a:r>
            <a:r>
              <a:rPr lang="en-US" sz="2400" dirty="0" smtClean="0"/>
              <a:t> </a:t>
            </a:r>
            <a:r>
              <a:rPr lang="en-US" sz="2400" dirty="0" err="1" smtClean="0"/>
              <a:t>Bhagavan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Apno</a:t>
            </a:r>
            <a:r>
              <a:rPr lang="en-US" sz="2400" dirty="0" smtClean="0"/>
              <a:t> </a:t>
            </a:r>
            <a:r>
              <a:rPr lang="en-US" sz="2400" dirty="0" err="1" smtClean="0"/>
              <a:t>Virad</a:t>
            </a:r>
            <a:r>
              <a:rPr lang="en-US" sz="2400" dirty="0" smtClean="0"/>
              <a:t> </a:t>
            </a:r>
            <a:r>
              <a:rPr lang="en-US" sz="2400" dirty="0" err="1" smtClean="0"/>
              <a:t>Nihari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Kije</a:t>
            </a:r>
            <a:r>
              <a:rPr lang="en-US" sz="2400" dirty="0" smtClean="0"/>
              <a:t> </a:t>
            </a:r>
            <a:r>
              <a:rPr lang="en-US" sz="2400" dirty="0" err="1" smtClean="0"/>
              <a:t>Aap</a:t>
            </a:r>
            <a:r>
              <a:rPr lang="en-US" sz="2400" dirty="0" smtClean="0"/>
              <a:t> </a:t>
            </a:r>
            <a:r>
              <a:rPr lang="en-US" sz="2400" dirty="0" err="1" smtClean="0"/>
              <a:t>Saman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The angels and their king request the Jin </a:t>
            </a:r>
            <a:r>
              <a:rPr lang="en-US" sz="2400" dirty="0" err="1" smtClean="0"/>
              <a:t>Bhagwan</a:t>
            </a:r>
            <a:r>
              <a:rPr lang="en-US" sz="2400" dirty="0" smtClean="0"/>
              <a:t> that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please show the path of liberation, so we all can become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like you.  </a:t>
            </a:r>
          </a:p>
        </p:txBody>
      </p:sp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457200" y="1600201"/>
          <a:ext cx="8391867" cy="1009650"/>
        </p:xfrm>
        <a:graphic>
          <a:graphicData uri="http://schemas.openxmlformats.org/presentationml/2006/ole">
            <p:oleObj spid="_x0000_s39940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Tumri</a:t>
            </a:r>
            <a:r>
              <a:rPr lang="en-US" sz="2400" dirty="0" smtClean="0"/>
              <a:t> Nek Su-</a:t>
            </a:r>
            <a:r>
              <a:rPr lang="en-US" sz="2400" dirty="0" err="1" smtClean="0"/>
              <a:t>drasti</a:t>
            </a:r>
            <a:r>
              <a:rPr lang="en-US" sz="2400" dirty="0" smtClean="0"/>
              <a:t> </a:t>
            </a:r>
            <a:r>
              <a:rPr lang="en-US" sz="2400" dirty="0" err="1" smtClean="0"/>
              <a:t>Tein</a:t>
            </a:r>
            <a:r>
              <a:rPr lang="en-US" sz="2400" dirty="0" smtClean="0"/>
              <a:t> Jag </a:t>
            </a:r>
            <a:r>
              <a:rPr lang="en-US" sz="2400" dirty="0" err="1" smtClean="0"/>
              <a:t>Ootarat</a:t>
            </a:r>
            <a:r>
              <a:rPr lang="en-US" sz="2400" dirty="0" smtClean="0"/>
              <a:t> </a:t>
            </a:r>
            <a:r>
              <a:rPr lang="en-US" sz="2400" dirty="0" err="1" smtClean="0"/>
              <a:t>Hei</a:t>
            </a:r>
            <a:r>
              <a:rPr lang="en-US" sz="2400" dirty="0" smtClean="0"/>
              <a:t> </a:t>
            </a:r>
            <a:r>
              <a:rPr lang="en-US" sz="2400" dirty="0" err="1" smtClean="0"/>
              <a:t>Paar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Ha </a:t>
            </a:r>
            <a:r>
              <a:rPr lang="en-US" sz="2400" dirty="0" err="1" smtClean="0"/>
              <a:t>Ha</a:t>
            </a:r>
            <a:r>
              <a:rPr lang="en-US" sz="2400" dirty="0" smtClean="0"/>
              <a:t> </a:t>
            </a:r>
            <a:r>
              <a:rPr lang="en-US" sz="2400" dirty="0" err="1" smtClean="0"/>
              <a:t>Dubyo</a:t>
            </a:r>
            <a:r>
              <a:rPr lang="en-US" sz="2400" dirty="0" smtClean="0"/>
              <a:t> </a:t>
            </a:r>
            <a:r>
              <a:rPr lang="en-US" sz="2400" dirty="0" err="1" smtClean="0"/>
              <a:t>Jaat</a:t>
            </a:r>
            <a:r>
              <a:rPr lang="en-US" sz="2400" dirty="0" smtClean="0"/>
              <a:t> Ho Nek </a:t>
            </a:r>
            <a:r>
              <a:rPr lang="en-US" sz="2400" dirty="0" err="1" smtClean="0"/>
              <a:t>Nihar</a:t>
            </a:r>
            <a:r>
              <a:rPr lang="en-US" sz="2400" dirty="0" smtClean="0"/>
              <a:t> </a:t>
            </a:r>
            <a:r>
              <a:rPr lang="en-US" sz="2400" dirty="0" err="1" smtClean="0"/>
              <a:t>Nikar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With your kind nature any worthy soul gets liberation. I am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fortunate that you helped me. I am so happy that I got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treasure of nirvana because of you.</a:t>
            </a:r>
          </a:p>
        </p:txBody>
      </p:sp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523875" y="1754188"/>
          <a:ext cx="7661275" cy="928687"/>
        </p:xfrm>
        <a:graphic>
          <a:graphicData uri="http://schemas.openxmlformats.org/presentationml/2006/ole">
            <p:oleObj spid="_x0000_s40964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Jo Me </a:t>
            </a:r>
            <a:r>
              <a:rPr lang="en-US" sz="2400" dirty="0" err="1" smtClean="0"/>
              <a:t>Kaha-hoon</a:t>
            </a:r>
            <a:r>
              <a:rPr lang="en-US" sz="2400" dirty="0" smtClean="0"/>
              <a:t> </a:t>
            </a:r>
            <a:r>
              <a:rPr lang="en-US" sz="2400" dirty="0" err="1" smtClean="0"/>
              <a:t>Aur</a:t>
            </a:r>
            <a:r>
              <a:rPr lang="en-US" sz="2400" dirty="0" smtClean="0"/>
              <a:t>-so To </a:t>
            </a:r>
            <a:r>
              <a:rPr lang="en-US" sz="2400" dirty="0" err="1" smtClean="0"/>
              <a:t>na</a:t>
            </a:r>
            <a:r>
              <a:rPr lang="en-US" sz="2400" dirty="0" smtClean="0"/>
              <a:t> Mite </a:t>
            </a:r>
            <a:r>
              <a:rPr lang="en-US" sz="2400" dirty="0" err="1" smtClean="0"/>
              <a:t>urzar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Meri</a:t>
            </a:r>
            <a:r>
              <a:rPr lang="en-US" sz="2400" dirty="0" smtClean="0"/>
              <a:t> To </a:t>
            </a:r>
            <a:r>
              <a:rPr lang="en-US" sz="2400" dirty="0" err="1" smtClean="0"/>
              <a:t>Tonso</a:t>
            </a:r>
            <a:r>
              <a:rPr lang="en-US" sz="2400" dirty="0" smtClean="0"/>
              <a:t> </a:t>
            </a:r>
            <a:r>
              <a:rPr lang="en-US" sz="2400" dirty="0" err="1" smtClean="0"/>
              <a:t>Banee</a:t>
            </a:r>
            <a:r>
              <a:rPr lang="en-US" sz="2400" dirty="0" smtClean="0"/>
              <a:t> </a:t>
            </a:r>
            <a:r>
              <a:rPr lang="en-US" sz="2400" dirty="0" err="1" smtClean="0"/>
              <a:t>Tatein</a:t>
            </a:r>
            <a:r>
              <a:rPr lang="en-US" sz="2400" dirty="0" smtClean="0"/>
              <a:t> </a:t>
            </a:r>
            <a:r>
              <a:rPr lang="en-US" sz="2400" dirty="0" err="1" smtClean="0"/>
              <a:t>Karo</a:t>
            </a:r>
            <a:r>
              <a:rPr lang="en-US" sz="2400" dirty="0" smtClean="0"/>
              <a:t> </a:t>
            </a:r>
            <a:r>
              <a:rPr lang="en-US" sz="2400" dirty="0" err="1" smtClean="0"/>
              <a:t>Pookar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By accepting you, my life has turned around. I now can not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stop singing your praises.</a:t>
            </a:r>
          </a:p>
        </p:txBody>
      </p:sp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465138" y="1828800"/>
          <a:ext cx="7750175" cy="944563"/>
        </p:xfrm>
        <a:graphic>
          <a:graphicData uri="http://schemas.openxmlformats.org/presentationml/2006/ole">
            <p:oleObj spid="_x0000_s41988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Vando</a:t>
            </a:r>
            <a:r>
              <a:rPr lang="en-US" sz="2400" dirty="0" smtClean="0"/>
              <a:t> </a:t>
            </a:r>
            <a:r>
              <a:rPr lang="en-US" sz="2400" dirty="0" err="1" smtClean="0"/>
              <a:t>Pancho</a:t>
            </a:r>
            <a:r>
              <a:rPr lang="en-US" sz="2400" dirty="0" smtClean="0"/>
              <a:t> </a:t>
            </a:r>
            <a:r>
              <a:rPr lang="en-US" sz="2400" dirty="0" err="1" smtClean="0"/>
              <a:t>Param</a:t>
            </a:r>
            <a:r>
              <a:rPr lang="en-US" sz="2400" dirty="0" smtClean="0"/>
              <a:t> Guru Sur-guru </a:t>
            </a:r>
            <a:r>
              <a:rPr lang="en-US" sz="2400" dirty="0" err="1" smtClean="0"/>
              <a:t>Vandat</a:t>
            </a:r>
            <a:r>
              <a:rPr lang="en-US" sz="2400" dirty="0" smtClean="0"/>
              <a:t> </a:t>
            </a:r>
            <a:r>
              <a:rPr lang="en-US" sz="2400" dirty="0" err="1" smtClean="0"/>
              <a:t>Jaash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Vighan</a:t>
            </a:r>
            <a:r>
              <a:rPr lang="en-US" sz="2400" dirty="0" smtClean="0"/>
              <a:t> Haran </a:t>
            </a:r>
            <a:r>
              <a:rPr lang="en-US" sz="2400" dirty="0" err="1" smtClean="0"/>
              <a:t>Mangal</a:t>
            </a:r>
            <a:r>
              <a:rPr lang="en-US" sz="2400" dirty="0" smtClean="0"/>
              <a:t> Karan </a:t>
            </a:r>
            <a:r>
              <a:rPr lang="en-US" sz="2400" dirty="0" err="1" smtClean="0"/>
              <a:t>Pooran</a:t>
            </a:r>
            <a:r>
              <a:rPr lang="en-US" sz="2400" dirty="0" smtClean="0"/>
              <a:t> </a:t>
            </a:r>
            <a:r>
              <a:rPr lang="en-US" sz="2400" dirty="0" err="1" smtClean="0"/>
              <a:t>Param</a:t>
            </a:r>
            <a:r>
              <a:rPr lang="en-US" sz="2400" dirty="0" smtClean="0"/>
              <a:t> </a:t>
            </a:r>
            <a:r>
              <a:rPr lang="en-US" sz="2400" dirty="0" err="1" smtClean="0"/>
              <a:t>Prakash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I bow down all five supreme beings and respect all my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spiritual teachers. I know that  all my difficulties will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disappear and I will on the path of lighted path of the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Moksha</a:t>
            </a:r>
            <a:r>
              <a:rPr lang="en-US" sz="2400" dirty="0" smtClean="0"/>
              <a:t>.</a:t>
            </a:r>
          </a:p>
        </p:txBody>
      </p:sp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533400" y="1905000"/>
          <a:ext cx="8749926" cy="714375"/>
        </p:xfrm>
        <a:graphic>
          <a:graphicData uri="http://schemas.openxmlformats.org/presentationml/2006/ole">
            <p:oleObj spid="_x0000_s43012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Chobi-sho</a:t>
            </a:r>
            <a:r>
              <a:rPr lang="en-US" sz="2400" dirty="0" smtClean="0"/>
              <a:t> </a:t>
            </a:r>
            <a:r>
              <a:rPr lang="en-US" sz="2400" dirty="0" err="1" smtClean="0"/>
              <a:t>Jeen</a:t>
            </a:r>
            <a:r>
              <a:rPr lang="en-US" sz="2400" dirty="0" smtClean="0"/>
              <a:t> Pad </a:t>
            </a:r>
            <a:r>
              <a:rPr lang="en-US" sz="2400" dirty="0" err="1" smtClean="0"/>
              <a:t>Namo</a:t>
            </a:r>
            <a:r>
              <a:rPr lang="en-US" sz="2400" dirty="0" smtClean="0"/>
              <a:t>, </a:t>
            </a:r>
            <a:r>
              <a:rPr lang="en-US" sz="2400" dirty="0" err="1" smtClean="0"/>
              <a:t>Namo</a:t>
            </a:r>
            <a:r>
              <a:rPr lang="en-US" sz="2400" dirty="0" smtClean="0"/>
              <a:t> </a:t>
            </a:r>
            <a:r>
              <a:rPr lang="en-US" sz="2400" dirty="0" err="1" smtClean="0"/>
              <a:t>Sharda</a:t>
            </a:r>
            <a:r>
              <a:rPr lang="en-US" sz="2400" dirty="0" smtClean="0"/>
              <a:t> </a:t>
            </a:r>
            <a:r>
              <a:rPr lang="en-US" sz="2400" dirty="0" err="1" smtClean="0"/>
              <a:t>Maay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Siv</a:t>
            </a:r>
            <a:r>
              <a:rPr lang="en-US" sz="2400" dirty="0" smtClean="0"/>
              <a:t> </a:t>
            </a:r>
            <a:r>
              <a:rPr lang="en-US" sz="2400" dirty="0" err="1" smtClean="0"/>
              <a:t>Mag</a:t>
            </a:r>
            <a:r>
              <a:rPr lang="en-US" sz="2400" dirty="0" smtClean="0"/>
              <a:t> </a:t>
            </a:r>
            <a:r>
              <a:rPr lang="en-US" sz="2400" dirty="0" err="1" smtClean="0"/>
              <a:t>Sadhak</a:t>
            </a:r>
            <a:r>
              <a:rPr lang="en-US" sz="2400" dirty="0" smtClean="0"/>
              <a:t> </a:t>
            </a:r>
            <a:r>
              <a:rPr lang="en-US" sz="2400" dirty="0" err="1" smtClean="0"/>
              <a:t>Sadhu</a:t>
            </a:r>
            <a:r>
              <a:rPr lang="en-US" sz="2400" dirty="0" smtClean="0"/>
              <a:t> </a:t>
            </a:r>
            <a:r>
              <a:rPr lang="en-US" sz="2400" dirty="0" err="1" smtClean="0"/>
              <a:t>Nami</a:t>
            </a:r>
            <a:r>
              <a:rPr lang="en-US" sz="2400" dirty="0" smtClean="0"/>
              <a:t> </a:t>
            </a:r>
            <a:r>
              <a:rPr lang="en-US" sz="2400" dirty="0" err="1" smtClean="0"/>
              <a:t>Rachyo</a:t>
            </a:r>
            <a:r>
              <a:rPr lang="en-US" sz="2400" dirty="0" smtClean="0"/>
              <a:t> Path </a:t>
            </a:r>
            <a:r>
              <a:rPr lang="en-US" sz="2400" dirty="0" err="1" smtClean="0"/>
              <a:t>Sukh</a:t>
            </a:r>
            <a:r>
              <a:rPr lang="en-US" sz="2400" dirty="0" smtClean="0"/>
              <a:t> </a:t>
            </a:r>
            <a:r>
              <a:rPr lang="en-US" sz="2400" dirty="0" err="1" smtClean="0"/>
              <a:t>Daay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At the end of this poem, I bow down to the feet of all 24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Tirthankars</a:t>
            </a:r>
            <a:r>
              <a:rPr lang="en-US" sz="2400" dirty="0" smtClean="0"/>
              <a:t>, the holy scriptures and my spiritual teachers</a:t>
            </a:r>
            <a:endParaRPr lang="en-US" dirty="0" smtClean="0"/>
          </a:p>
        </p:txBody>
      </p:sp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465138" y="1903413"/>
          <a:ext cx="7750175" cy="944562"/>
        </p:xfrm>
        <a:graphic>
          <a:graphicData uri="http://schemas.openxmlformats.org/presentationml/2006/ole">
            <p:oleObj spid="_x0000_s44036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2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Vinay</a:t>
            </a:r>
            <a:r>
              <a:rPr lang="en-US" sz="3600" dirty="0" smtClean="0"/>
              <a:t> Path</a:t>
            </a:r>
          </a:p>
        </p:txBody>
      </p:sp>
      <p:sp>
        <p:nvSpPr>
          <p:cNvPr id="191493" name="Rectangle 1029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229600" cy="3276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In </a:t>
            </a:r>
            <a:r>
              <a:rPr lang="en-US" sz="2400" dirty="0" err="1" smtClean="0"/>
              <a:t>vinay</a:t>
            </a:r>
            <a:r>
              <a:rPr lang="en-US" sz="2400" dirty="0" smtClean="0"/>
              <a:t> path we recited the greatness of the </a:t>
            </a:r>
            <a:r>
              <a:rPr lang="en-US" sz="2400" dirty="0" err="1" smtClean="0"/>
              <a:t>Jineswar</a:t>
            </a:r>
            <a:r>
              <a:rPr lang="en-US" sz="2400" dirty="0" smtClean="0"/>
              <a:t> </a:t>
            </a:r>
            <a:r>
              <a:rPr lang="en-US" sz="2400" dirty="0" err="1" smtClean="0"/>
              <a:t>Bhagwan</a:t>
            </a:r>
            <a:r>
              <a:rPr lang="en-US" sz="2400" dirty="0" smtClean="0"/>
              <a:t>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However I know that when I was spiritually ready then and then the </a:t>
            </a:r>
            <a:r>
              <a:rPr lang="en-US" sz="2400" dirty="0" err="1" smtClean="0"/>
              <a:t>Bhagwan’s</a:t>
            </a:r>
            <a:r>
              <a:rPr lang="en-US" sz="2400" dirty="0" smtClean="0"/>
              <a:t> discourses were helpful to me.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I purified my self with my own efforts.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But with knowledge and purity comes the attributes of the respect.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8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Beginning of the</a:t>
            </a:r>
            <a:br>
              <a:rPr lang="en-US" sz="3600" dirty="0" smtClean="0"/>
            </a:br>
            <a:r>
              <a:rPr lang="en-US" sz="3600" dirty="0" err="1" smtClean="0"/>
              <a:t>Pooja</a:t>
            </a:r>
            <a:r>
              <a:rPr lang="en-US" sz="3600" dirty="0" smtClean="0"/>
              <a:t> </a:t>
            </a:r>
            <a:r>
              <a:rPr lang="en-US" sz="3600" dirty="0" err="1" smtClean="0"/>
              <a:t>Vidhi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 smtClean="0"/>
          </a:p>
        </p:txBody>
      </p:sp>
      <p:sp>
        <p:nvSpPr>
          <p:cNvPr id="190469" name="Rectangle 102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dirty="0" smtClean="0"/>
              <a:t>Prior to start the </a:t>
            </a:r>
            <a:r>
              <a:rPr lang="en-US" sz="2800" dirty="0" err="1" smtClean="0"/>
              <a:t>Pooja</a:t>
            </a:r>
            <a:r>
              <a:rPr lang="en-US" sz="2800" dirty="0" smtClean="0"/>
              <a:t>, we recite certain verses and also pay our homage to the </a:t>
            </a:r>
            <a:r>
              <a:rPr lang="en-US" sz="2800" dirty="0" err="1" smtClean="0"/>
              <a:t>Tirthankar</a:t>
            </a:r>
            <a:r>
              <a:rPr lang="en-US" sz="2800" dirty="0" smtClean="0"/>
              <a:t> </a:t>
            </a:r>
            <a:r>
              <a:rPr lang="en-US" sz="2800" dirty="0" err="1" smtClean="0"/>
              <a:t>Bhagwans</a:t>
            </a:r>
            <a:r>
              <a:rPr lang="en-US" sz="2800" dirty="0" smtClean="0"/>
              <a:t> who are present in the temple as deities.  </a:t>
            </a:r>
          </a:p>
        </p:txBody>
      </p:sp>
      <p:graphicFrame>
        <p:nvGraphicFramePr>
          <p:cNvPr id="46084" name="Object 4"/>
          <p:cNvGraphicFramePr>
            <a:graphicFrameLocks noChangeAspect="1"/>
          </p:cNvGraphicFramePr>
          <p:nvPr/>
        </p:nvGraphicFramePr>
        <p:xfrm>
          <a:off x="1298575" y="1223963"/>
          <a:ext cx="5795963" cy="708025"/>
        </p:xfrm>
        <a:graphic>
          <a:graphicData uri="http://schemas.openxmlformats.org/presentationml/2006/ole">
            <p:oleObj spid="_x0000_s46084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Beginning of the </a:t>
            </a:r>
            <a:br>
              <a:rPr lang="en-US" sz="3600" dirty="0" smtClean="0"/>
            </a:br>
            <a:r>
              <a:rPr lang="en-US" sz="3600" dirty="0" err="1" smtClean="0"/>
              <a:t>Pooja</a:t>
            </a:r>
            <a:r>
              <a:rPr lang="en-US" sz="3600" dirty="0" smtClean="0"/>
              <a:t> </a:t>
            </a:r>
            <a:r>
              <a:rPr lang="en-US" sz="3600" dirty="0" err="1" smtClean="0"/>
              <a:t>Vidhi</a:t>
            </a:r>
            <a:endParaRPr lang="en-US" sz="3600" dirty="0" smtClean="0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Om Jaya </a:t>
            </a:r>
            <a:r>
              <a:rPr lang="en-US" sz="2400" dirty="0" err="1" smtClean="0"/>
              <a:t>Jaya</a:t>
            </a:r>
            <a:r>
              <a:rPr lang="en-US" sz="2400" dirty="0" smtClean="0"/>
              <a:t> </a:t>
            </a:r>
            <a:r>
              <a:rPr lang="en-US" sz="2400" dirty="0" err="1" smtClean="0"/>
              <a:t>Jaya</a:t>
            </a:r>
            <a:r>
              <a:rPr lang="en-US" sz="2400" dirty="0" smtClean="0"/>
              <a:t> </a:t>
            </a:r>
            <a:r>
              <a:rPr lang="en-US" sz="2400" dirty="0" err="1" smtClean="0"/>
              <a:t>Namostu</a:t>
            </a:r>
            <a:r>
              <a:rPr lang="en-US" sz="2400" dirty="0" smtClean="0"/>
              <a:t> </a:t>
            </a:r>
            <a:r>
              <a:rPr lang="en-US" sz="2400" dirty="0" err="1" smtClean="0"/>
              <a:t>Namostu</a:t>
            </a:r>
            <a:r>
              <a:rPr lang="en-US" sz="2400" dirty="0" smtClean="0"/>
              <a:t> </a:t>
            </a:r>
            <a:r>
              <a:rPr lang="en-US" sz="2400" dirty="0" err="1" smtClean="0"/>
              <a:t>Namostu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Namo</a:t>
            </a:r>
            <a:r>
              <a:rPr lang="en-US" sz="2400" dirty="0" smtClean="0"/>
              <a:t> </a:t>
            </a:r>
            <a:r>
              <a:rPr lang="en-US" sz="2400" dirty="0" err="1" smtClean="0"/>
              <a:t>Arihantanam</a:t>
            </a:r>
            <a:r>
              <a:rPr lang="en-US" sz="2400" dirty="0" smtClean="0"/>
              <a:t> </a:t>
            </a:r>
            <a:r>
              <a:rPr lang="en-US" sz="2400" dirty="0" err="1" smtClean="0"/>
              <a:t>Namo</a:t>
            </a:r>
            <a:r>
              <a:rPr lang="en-US" sz="2400" dirty="0" smtClean="0"/>
              <a:t> </a:t>
            </a:r>
            <a:r>
              <a:rPr lang="en-US" sz="2400" dirty="0" err="1" smtClean="0"/>
              <a:t>Siddhanam</a:t>
            </a:r>
            <a:r>
              <a:rPr lang="en-US" sz="2400" dirty="0" smtClean="0"/>
              <a:t> </a:t>
            </a:r>
            <a:r>
              <a:rPr lang="en-US" sz="2400" dirty="0" err="1" smtClean="0"/>
              <a:t>Namo</a:t>
            </a:r>
            <a:r>
              <a:rPr lang="en-US" sz="2400" dirty="0" smtClean="0"/>
              <a:t> </a:t>
            </a:r>
            <a:r>
              <a:rPr lang="en-US" sz="2400" dirty="0" err="1" smtClean="0"/>
              <a:t>Ayariyanam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Namo</a:t>
            </a:r>
            <a:r>
              <a:rPr lang="en-US" sz="2400" dirty="0" smtClean="0"/>
              <a:t> </a:t>
            </a:r>
            <a:r>
              <a:rPr lang="en-US" sz="2400" dirty="0" err="1" smtClean="0"/>
              <a:t>Uwajayanam</a:t>
            </a:r>
            <a:r>
              <a:rPr lang="en-US" sz="2400" dirty="0" smtClean="0"/>
              <a:t> </a:t>
            </a:r>
            <a:r>
              <a:rPr lang="en-US" sz="2400" dirty="0" err="1" smtClean="0"/>
              <a:t>Namo</a:t>
            </a:r>
            <a:r>
              <a:rPr lang="en-US" sz="2400" dirty="0" smtClean="0"/>
              <a:t> Lowe Sava </a:t>
            </a:r>
            <a:r>
              <a:rPr lang="en-US" sz="2400" dirty="0" err="1" smtClean="0"/>
              <a:t>Sahunam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Oh Rim </a:t>
            </a:r>
            <a:r>
              <a:rPr lang="en-US" sz="2400" dirty="0" err="1" smtClean="0"/>
              <a:t>Anadi</a:t>
            </a:r>
            <a:r>
              <a:rPr lang="en-US" sz="2400" dirty="0" smtClean="0"/>
              <a:t> </a:t>
            </a:r>
            <a:r>
              <a:rPr lang="en-US" sz="2400" dirty="0" err="1" smtClean="0"/>
              <a:t>Mul</a:t>
            </a:r>
            <a:r>
              <a:rPr lang="en-US" sz="2400" dirty="0" smtClean="0"/>
              <a:t> </a:t>
            </a:r>
            <a:r>
              <a:rPr lang="en-US" sz="2400" dirty="0" err="1" smtClean="0"/>
              <a:t>Mantrebhyo</a:t>
            </a:r>
            <a:r>
              <a:rPr lang="en-US" sz="2400" dirty="0" smtClean="0"/>
              <a:t> </a:t>
            </a:r>
            <a:r>
              <a:rPr lang="en-US" sz="2400" dirty="0" err="1" smtClean="0"/>
              <a:t>Namaha</a:t>
            </a:r>
            <a:r>
              <a:rPr lang="en-US" sz="2400" dirty="0" smtClean="0"/>
              <a:t>, </a:t>
            </a:r>
            <a:r>
              <a:rPr lang="en-US" sz="2400" dirty="0" err="1" smtClean="0"/>
              <a:t>Pushpanjali</a:t>
            </a:r>
            <a:r>
              <a:rPr lang="en-US" sz="2400" dirty="0" smtClean="0"/>
              <a:t> </a:t>
            </a:r>
            <a:r>
              <a:rPr lang="en-US" sz="2400" dirty="0" err="1" smtClean="0"/>
              <a:t>Kshipami</a:t>
            </a:r>
            <a:endParaRPr lang="en-US" sz="2400" dirty="0" smtClean="0"/>
          </a:p>
        </p:txBody>
      </p:sp>
      <p:graphicFrame>
        <p:nvGraphicFramePr>
          <p:cNvPr id="47108" name="Object 4"/>
          <p:cNvGraphicFramePr>
            <a:graphicFrameLocks noChangeAspect="1"/>
          </p:cNvGraphicFramePr>
          <p:nvPr/>
        </p:nvGraphicFramePr>
        <p:xfrm>
          <a:off x="533400" y="1752600"/>
          <a:ext cx="7669405" cy="1871663"/>
        </p:xfrm>
        <a:graphic>
          <a:graphicData uri="http://schemas.openxmlformats.org/presentationml/2006/ole">
            <p:oleObj spid="_x0000_s47108" name="Document" r:id="rId4" imgW="5949456" imgH="145764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Beginning of the </a:t>
            </a:r>
            <a:br>
              <a:rPr lang="en-US" sz="3600" dirty="0" smtClean="0"/>
            </a:br>
            <a:r>
              <a:rPr lang="en-US" sz="3600" dirty="0" err="1" smtClean="0"/>
              <a:t>Pooja</a:t>
            </a:r>
            <a:r>
              <a:rPr lang="en-US" sz="3600" dirty="0" smtClean="0"/>
              <a:t> </a:t>
            </a:r>
            <a:r>
              <a:rPr lang="en-US" sz="3600" dirty="0" err="1" smtClean="0"/>
              <a:t>Vidhi</a:t>
            </a:r>
            <a:endParaRPr lang="en-US" sz="3600" dirty="0" smtClean="0"/>
          </a:p>
        </p:txBody>
      </p:sp>
      <p:sp>
        <p:nvSpPr>
          <p:cNvPr id="1136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Chattari</a:t>
            </a:r>
            <a:r>
              <a:rPr lang="en-US" sz="2400" dirty="0" smtClean="0"/>
              <a:t> </a:t>
            </a:r>
            <a:r>
              <a:rPr lang="en-US" sz="2400" dirty="0" err="1" smtClean="0"/>
              <a:t>Mangalam</a:t>
            </a:r>
            <a:r>
              <a:rPr lang="en-US" sz="2400" dirty="0" smtClean="0"/>
              <a:t> </a:t>
            </a:r>
            <a:r>
              <a:rPr lang="en-US" sz="2400" dirty="0" err="1" smtClean="0"/>
              <a:t>Arihanta</a:t>
            </a:r>
            <a:r>
              <a:rPr lang="en-US" sz="2400" dirty="0" smtClean="0"/>
              <a:t> </a:t>
            </a:r>
            <a:r>
              <a:rPr lang="en-US" sz="2400" dirty="0" err="1" smtClean="0"/>
              <a:t>Mangalam</a:t>
            </a:r>
            <a:r>
              <a:rPr lang="en-US" sz="2400" dirty="0" smtClean="0"/>
              <a:t> </a:t>
            </a:r>
            <a:r>
              <a:rPr lang="en-US" sz="2400" dirty="0" err="1" smtClean="0"/>
              <a:t>Siddha</a:t>
            </a:r>
            <a:r>
              <a:rPr lang="en-US" sz="2400" dirty="0" smtClean="0"/>
              <a:t> </a:t>
            </a:r>
            <a:r>
              <a:rPr lang="en-US" sz="2400" dirty="0" err="1" smtClean="0"/>
              <a:t>Mangalam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Sahu</a:t>
            </a:r>
            <a:r>
              <a:rPr lang="en-US" sz="2400" dirty="0" smtClean="0"/>
              <a:t> </a:t>
            </a:r>
            <a:r>
              <a:rPr lang="en-US" sz="2400" dirty="0" err="1" smtClean="0"/>
              <a:t>Mangalam</a:t>
            </a:r>
            <a:r>
              <a:rPr lang="en-US" sz="2400" dirty="0" smtClean="0"/>
              <a:t> </a:t>
            </a:r>
            <a:r>
              <a:rPr lang="en-US" sz="2400" dirty="0" err="1" smtClean="0"/>
              <a:t>Kevali</a:t>
            </a:r>
            <a:r>
              <a:rPr lang="en-US" sz="2400" dirty="0" smtClean="0"/>
              <a:t> </a:t>
            </a:r>
            <a:r>
              <a:rPr lang="en-US" sz="2400" dirty="0" err="1" smtClean="0"/>
              <a:t>Panotto</a:t>
            </a:r>
            <a:r>
              <a:rPr lang="en-US" sz="2400" dirty="0" smtClean="0"/>
              <a:t> </a:t>
            </a:r>
            <a:r>
              <a:rPr lang="en-US" sz="2400" dirty="0" err="1" smtClean="0"/>
              <a:t>Dhammo</a:t>
            </a:r>
            <a:r>
              <a:rPr lang="en-US" sz="2400" dirty="0" smtClean="0"/>
              <a:t> </a:t>
            </a:r>
            <a:r>
              <a:rPr lang="en-US" sz="2400" dirty="0" err="1" smtClean="0"/>
              <a:t>Mangalam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There are four auspicious things. They are </a:t>
            </a:r>
            <a:r>
              <a:rPr lang="en-US" sz="2400" dirty="0" err="1" smtClean="0"/>
              <a:t>Arihant</a:t>
            </a:r>
            <a:r>
              <a:rPr lang="en-US" sz="2400" dirty="0" smtClean="0"/>
              <a:t>, </a:t>
            </a:r>
            <a:r>
              <a:rPr lang="en-US" sz="2400" dirty="0" err="1" smtClean="0"/>
              <a:t>Siddha</a:t>
            </a:r>
            <a:r>
              <a:rPr lang="en-US" sz="2400" dirty="0" smtClean="0"/>
              <a:t>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Monks and the Religion preached by Omniscient Lords.</a:t>
            </a:r>
          </a:p>
        </p:txBody>
      </p:sp>
      <p:graphicFrame>
        <p:nvGraphicFramePr>
          <p:cNvPr id="48132" name="Object 4"/>
          <p:cNvGraphicFramePr>
            <a:graphicFrameLocks noChangeAspect="1"/>
          </p:cNvGraphicFramePr>
          <p:nvPr/>
        </p:nvGraphicFramePr>
        <p:xfrm>
          <a:off x="523875" y="1903413"/>
          <a:ext cx="7750175" cy="944562"/>
        </p:xfrm>
        <a:graphic>
          <a:graphicData uri="http://schemas.openxmlformats.org/presentationml/2006/ole">
            <p:oleObj spid="_x0000_s48132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Beginning of the </a:t>
            </a:r>
            <a:br>
              <a:rPr lang="en-US" sz="3600" dirty="0" smtClean="0"/>
            </a:br>
            <a:r>
              <a:rPr lang="en-US" sz="3600" dirty="0" err="1" smtClean="0"/>
              <a:t>Pooja</a:t>
            </a:r>
            <a:r>
              <a:rPr lang="en-US" sz="3600" dirty="0" smtClean="0"/>
              <a:t> </a:t>
            </a:r>
            <a:r>
              <a:rPr lang="en-US" sz="3600" dirty="0" err="1" smtClean="0"/>
              <a:t>Viddhi</a:t>
            </a:r>
            <a:endParaRPr lang="en-US" sz="3600" dirty="0" smtClean="0"/>
          </a:p>
        </p:txBody>
      </p:sp>
      <p:sp>
        <p:nvSpPr>
          <p:cNvPr id="1146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Chattari</a:t>
            </a:r>
            <a:r>
              <a:rPr lang="en-US" sz="2400" dirty="0" smtClean="0"/>
              <a:t> </a:t>
            </a:r>
            <a:r>
              <a:rPr lang="en-US" sz="2400" dirty="0" err="1" smtClean="0"/>
              <a:t>Logutama</a:t>
            </a:r>
            <a:r>
              <a:rPr lang="en-US" sz="2400" dirty="0" smtClean="0"/>
              <a:t> </a:t>
            </a:r>
            <a:r>
              <a:rPr lang="en-US" sz="2400" dirty="0" err="1" smtClean="0"/>
              <a:t>Arihanta</a:t>
            </a:r>
            <a:r>
              <a:rPr lang="en-US" sz="2400" dirty="0" smtClean="0"/>
              <a:t> </a:t>
            </a:r>
            <a:r>
              <a:rPr lang="en-US" sz="2400" dirty="0" err="1" smtClean="0"/>
              <a:t>Logutama</a:t>
            </a:r>
            <a:r>
              <a:rPr lang="en-US" sz="2400" dirty="0" smtClean="0"/>
              <a:t> </a:t>
            </a:r>
            <a:r>
              <a:rPr lang="en-US" sz="2400" dirty="0" err="1" smtClean="0"/>
              <a:t>Siddha</a:t>
            </a:r>
            <a:r>
              <a:rPr lang="en-US" sz="2400" dirty="0" smtClean="0"/>
              <a:t> </a:t>
            </a:r>
            <a:r>
              <a:rPr lang="en-US" sz="2400" dirty="0" err="1" smtClean="0"/>
              <a:t>Logutama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Sahu</a:t>
            </a:r>
            <a:r>
              <a:rPr lang="en-US" sz="2400" dirty="0" smtClean="0"/>
              <a:t> </a:t>
            </a:r>
            <a:r>
              <a:rPr lang="en-US" sz="2400" dirty="0" err="1" smtClean="0"/>
              <a:t>Logutama</a:t>
            </a:r>
            <a:r>
              <a:rPr lang="en-US" sz="2400" dirty="0" smtClean="0"/>
              <a:t> </a:t>
            </a:r>
            <a:r>
              <a:rPr lang="en-US" sz="2400" dirty="0" err="1" smtClean="0"/>
              <a:t>Kevali</a:t>
            </a:r>
            <a:r>
              <a:rPr lang="en-US" sz="2400" dirty="0" smtClean="0"/>
              <a:t> </a:t>
            </a:r>
            <a:r>
              <a:rPr lang="en-US" sz="2400" dirty="0" err="1" smtClean="0"/>
              <a:t>Panotto</a:t>
            </a:r>
            <a:r>
              <a:rPr lang="en-US" sz="2400" dirty="0" smtClean="0"/>
              <a:t> </a:t>
            </a:r>
            <a:r>
              <a:rPr lang="en-US" sz="2400" dirty="0" err="1" smtClean="0"/>
              <a:t>Dhammo</a:t>
            </a:r>
            <a:r>
              <a:rPr lang="en-US" sz="2400" dirty="0" smtClean="0"/>
              <a:t> </a:t>
            </a:r>
            <a:r>
              <a:rPr lang="en-US" sz="2400" dirty="0" err="1" smtClean="0"/>
              <a:t>Logutamo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There are four best things in the universe. They are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Arihant</a:t>
            </a:r>
            <a:r>
              <a:rPr lang="en-US" sz="2400" dirty="0" smtClean="0"/>
              <a:t>, </a:t>
            </a:r>
            <a:r>
              <a:rPr lang="en-US" sz="2400" dirty="0" err="1" smtClean="0"/>
              <a:t>Siddha</a:t>
            </a:r>
            <a:r>
              <a:rPr lang="en-US" sz="2400" dirty="0" smtClean="0"/>
              <a:t>, Monks and Religion as preached by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Omniscient Lords.</a:t>
            </a:r>
          </a:p>
        </p:txBody>
      </p:sp>
      <p:graphicFrame>
        <p:nvGraphicFramePr>
          <p:cNvPr id="49156" name="Object 4"/>
          <p:cNvGraphicFramePr>
            <a:graphicFrameLocks noChangeAspect="1"/>
          </p:cNvGraphicFramePr>
          <p:nvPr/>
        </p:nvGraphicFramePr>
        <p:xfrm>
          <a:off x="523875" y="1828800"/>
          <a:ext cx="7750175" cy="944563"/>
        </p:xfrm>
        <a:graphic>
          <a:graphicData uri="http://schemas.openxmlformats.org/presentationml/2006/ole">
            <p:oleObj spid="_x0000_s49156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Beginning of the </a:t>
            </a:r>
            <a:br>
              <a:rPr lang="en-US" sz="3600" dirty="0" smtClean="0"/>
            </a:br>
            <a:r>
              <a:rPr lang="en-US" sz="3600" dirty="0" err="1" smtClean="0"/>
              <a:t>Pooja</a:t>
            </a:r>
            <a:r>
              <a:rPr lang="en-US" sz="3600" dirty="0" smtClean="0"/>
              <a:t> </a:t>
            </a:r>
            <a:r>
              <a:rPr lang="en-US" sz="3600" dirty="0" err="1" smtClean="0"/>
              <a:t>Viddhi</a:t>
            </a:r>
            <a:endParaRPr lang="en-US" sz="3600" dirty="0" smtClean="0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Chattari</a:t>
            </a:r>
            <a:r>
              <a:rPr lang="en-US" sz="2400" dirty="0" smtClean="0"/>
              <a:t> </a:t>
            </a:r>
            <a:r>
              <a:rPr lang="en-US" sz="2400" dirty="0" err="1" smtClean="0"/>
              <a:t>Sharanam</a:t>
            </a:r>
            <a:r>
              <a:rPr lang="en-US" sz="2400" dirty="0" smtClean="0"/>
              <a:t> </a:t>
            </a:r>
            <a:r>
              <a:rPr lang="en-US" sz="2400" dirty="0" err="1" smtClean="0"/>
              <a:t>Pavajjami</a:t>
            </a:r>
            <a:r>
              <a:rPr lang="en-US" sz="2400" dirty="0" smtClean="0"/>
              <a:t> </a:t>
            </a:r>
            <a:r>
              <a:rPr lang="en-US" sz="2400" dirty="0" err="1" smtClean="0"/>
              <a:t>Arihante</a:t>
            </a:r>
            <a:r>
              <a:rPr lang="en-US" sz="2400" dirty="0" smtClean="0"/>
              <a:t> </a:t>
            </a:r>
            <a:r>
              <a:rPr lang="en-US" sz="2400" dirty="0" err="1" smtClean="0"/>
              <a:t>Sharanam</a:t>
            </a:r>
            <a:r>
              <a:rPr lang="en-US" sz="2400" dirty="0" smtClean="0"/>
              <a:t> </a:t>
            </a:r>
            <a:r>
              <a:rPr lang="en-US" sz="2400" dirty="0" err="1" smtClean="0"/>
              <a:t>Pavajjami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Siddhe</a:t>
            </a:r>
            <a:r>
              <a:rPr lang="en-US" sz="2400" dirty="0" smtClean="0"/>
              <a:t> </a:t>
            </a:r>
            <a:r>
              <a:rPr lang="en-US" sz="2400" dirty="0" err="1" smtClean="0"/>
              <a:t>Sharanam</a:t>
            </a:r>
            <a:r>
              <a:rPr lang="en-US" sz="2400" dirty="0" smtClean="0"/>
              <a:t> </a:t>
            </a:r>
            <a:r>
              <a:rPr lang="en-US" sz="2400" dirty="0" err="1" smtClean="0"/>
              <a:t>Pavajjami</a:t>
            </a:r>
            <a:r>
              <a:rPr lang="en-US" sz="2400" dirty="0" smtClean="0"/>
              <a:t> </a:t>
            </a:r>
            <a:r>
              <a:rPr lang="en-US" sz="2400" dirty="0" err="1" smtClean="0"/>
              <a:t>Sahu</a:t>
            </a:r>
            <a:r>
              <a:rPr lang="en-US" sz="2400" dirty="0" smtClean="0"/>
              <a:t> </a:t>
            </a:r>
            <a:r>
              <a:rPr lang="en-US" sz="2400" dirty="0" err="1" smtClean="0"/>
              <a:t>Sharanam</a:t>
            </a:r>
            <a:r>
              <a:rPr lang="en-US" sz="2400" dirty="0" smtClean="0"/>
              <a:t> </a:t>
            </a:r>
            <a:r>
              <a:rPr lang="en-US" sz="2400" dirty="0" err="1" smtClean="0"/>
              <a:t>Pavajjami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Kevali</a:t>
            </a:r>
            <a:r>
              <a:rPr lang="en-US" sz="2400" dirty="0" smtClean="0"/>
              <a:t> </a:t>
            </a:r>
            <a:r>
              <a:rPr lang="en-US" sz="2400" dirty="0" err="1" smtClean="0"/>
              <a:t>Pannattam</a:t>
            </a:r>
            <a:r>
              <a:rPr lang="en-US" sz="2400" dirty="0" smtClean="0"/>
              <a:t> </a:t>
            </a:r>
            <a:r>
              <a:rPr lang="en-US" sz="2400" dirty="0" err="1" smtClean="0"/>
              <a:t>Dhammam</a:t>
            </a:r>
            <a:r>
              <a:rPr lang="en-US" sz="2400" dirty="0" smtClean="0"/>
              <a:t> </a:t>
            </a:r>
            <a:r>
              <a:rPr lang="en-US" sz="2400" dirty="0" err="1" smtClean="0"/>
              <a:t>Sharanam</a:t>
            </a:r>
            <a:r>
              <a:rPr lang="en-US" sz="2400" dirty="0" smtClean="0"/>
              <a:t> </a:t>
            </a:r>
            <a:r>
              <a:rPr lang="en-US" sz="2400" dirty="0" err="1" smtClean="0"/>
              <a:t>Pavajjami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Therefore there are four things  in the universe to take refuge.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They are </a:t>
            </a:r>
            <a:r>
              <a:rPr lang="en-US" sz="2400" dirty="0" err="1" smtClean="0"/>
              <a:t>Arihant</a:t>
            </a:r>
            <a:r>
              <a:rPr lang="en-US" sz="2400" dirty="0" smtClean="0"/>
              <a:t>, </a:t>
            </a:r>
            <a:r>
              <a:rPr lang="en-US" sz="2400" dirty="0" err="1" smtClean="0"/>
              <a:t>Siddha</a:t>
            </a:r>
            <a:r>
              <a:rPr lang="en-US" sz="2400" dirty="0" smtClean="0"/>
              <a:t>, Monks and Religion as preached by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Omniscient Lords.</a:t>
            </a:r>
          </a:p>
        </p:txBody>
      </p:sp>
      <p:graphicFrame>
        <p:nvGraphicFramePr>
          <p:cNvPr id="50180" name="Object 4"/>
          <p:cNvGraphicFramePr>
            <a:graphicFrameLocks noChangeAspect="1"/>
          </p:cNvGraphicFramePr>
          <p:nvPr/>
        </p:nvGraphicFramePr>
        <p:xfrm>
          <a:off x="457200" y="1905000"/>
          <a:ext cx="7479222" cy="1368425"/>
        </p:xfrm>
        <a:graphic>
          <a:graphicData uri="http://schemas.openxmlformats.org/presentationml/2006/ole">
            <p:oleObj spid="_x0000_s50180" name="Document" r:id="rId4" imgW="5949456" imgH="109341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Beginning of the </a:t>
            </a:r>
            <a:br>
              <a:rPr lang="en-US" sz="3600" dirty="0" smtClean="0"/>
            </a:br>
            <a:r>
              <a:rPr lang="en-US" sz="3600" dirty="0" err="1" smtClean="0"/>
              <a:t>Pooja</a:t>
            </a:r>
            <a:r>
              <a:rPr lang="en-US" sz="3600" dirty="0" smtClean="0"/>
              <a:t> </a:t>
            </a:r>
            <a:r>
              <a:rPr lang="en-US" sz="3600" dirty="0" err="1" smtClean="0"/>
              <a:t>Vidhi</a:t>
            </a:r>
            <a:endParaRPr lang="en-US" sz="3600" dirty="0" smtClean="0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229600" cy="2438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Om </a:t>
            </a:r>
            <a:r>
              <a:rPr lang="en-US" sz="2400" dirty="0" err="1" smtClean="0"/>
              <a:t>Namor</a:t>
            </a:r>
            <a:r>
              <a:rPr lang="en-US" sz="2400" dirty="0" smtClean="0"/>
              <a:t> Rate </a:t>
            </a:r>
            <a:r>
              <a:rPr lang="en-US" sz="2400" dirty="0" err="1" smtClean="0"/>
              <a:t>Svaha</a:t>
            </a:r>
            <a:r>
              <a:rPr lang="en-US" sz="2400" dirty="0" smtClean="0"/>
              <a:t>, </a:t>
            </a:r>
            <a:r>
              <a:rPr lang="en-US" sz="2400" dirty="0" err="1" smtClean="0"/>
              <a:t>Pushpanjali</a:t>
            </a:r>
            <a:r>
              <a:rPr lang="en-US" sz="2400" dirty="0" smtClean="0"/>
              <a:t> </a:t>
            </a:r>
            <a:r>
              <a:rPr lang="en-US" sz="2400" dirty="0" err="1" smtClean="0"/>
              <a:t>Kshipami</a:t>
            </a:r>
            <a:r>
              <a:rPr lang="en-US" sz="2400" dirty="0" smtClean="0"/>
              <a:t>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(Offering of Yellow Rice)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graphicFrame>
        <p:nvGraphicFramePr>
          <p:cNvPr id="51204" name="Object 4"/>
          <p:cNvGraphicFramePr>
            <a:graphicFrameLocks noChangeAspect="1"/>
          </p:cNvGraphicFramePr>
          <p:nvPr/>
        </p:nvGraphicFramePr>
        <p:xfrm>
          <a:off x="725748" y="2133600"/>
          <a:ext cx="8418252" cy="506413"/>
        </p:xfrm>
        <a:graphic>
          <a:graphicData uri="http://schemas.openxmlformats.org/presentationml/2006/ole">
            <p:oleObj spid="_x0000_s51204" name="Document" r:id="rId4" imgW="5949456" imgH="364950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4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Mangal</a:t>
            </a:r>
            <a:r>
              <a:rPr lang="en-US" sz="3600" dirty="0" smtClean="0"/>
              <a:t> </a:t>
            </a:r>
            <a:r>
              <a:rPr lang="en-US" sz="3600" dirty="0" err="1" smtClean="0"/>
              <a:t>Vidhan</a:t>
            </a:r>
            <a:endParaRPr lang="en-US" sz="3600" dirty="0" smtClean="0"/>
          </a:p>
        </p:txBody>
      </p:sp>
      <p:sp>
        <p:nvSpPr>
          <p:cNvPr id="189445" name="Rectangle 1029"/>
          <p:cNvSpPr>
            <a:spLocks noGrp="1" noChangeArrowheads="1"/>
          </p:cNvSpPr>
          <p:nvPr>
            <p:ph type="body" idx="1"/>
          </p:nvPr>
        </p:nvSpPr>
        <p:spPr>
          <a:xfrm>
            <a:off x="381000" y="2133600"/>
            <a:ext cx="8229600" cy="2743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Mangal</a:t>
            </a:r>
            <a:r>
              <a:rPr lang="en-US" sz="2400" dirty="0" smtClean="0"/>
              <a:t> means the one which destroy the sins and help obtaining the purity of the self.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Vidhan</a:t>
            </a:r>
            <a:r>
              <a:rPr lang="en-US" sz="2400" dirty="0" smtClean="0"/>
              <a:t> means to make the statement.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Here we recite few of the verses. We pray the god that our </a:t>
            </a:r>
            <a:r>
              <a:rPr lang="en-US" sz="2400" dirty="0" err="1" smtClean="0"/>
              <a:t>pooja</a:t>
            </a:r>
            <a:r>
              <a:rPr lang="en-US" sz="2400" dirty="0" smtClean="0"/>
              <a:t> should be completed without any obstruction and at the end our thought process should become pure.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Mangal</a:t>
            </a:r>
            <a:r>
              <a:rPr lang="en-US" sz="3600" dirty="0" smtClean="0"/>
              <a:t> </a:t>
            </a:r>
            <a:r>
              <a:rPr lang="en-US" sz="3600" dirty="0" err="1" smtClean="0"/>
              <a:t>Vidhan</a:t>
            </a:r>
            <a:endParaRPr lang="en-US" sz="3600" dirty="0" smtClean="0"/>
          </a:p>
        </p:txBody>
      </p:sp>
      <p:sp>
        <p:nvSpPr>
          <p:cNvPr id="12390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5344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Apavitraha</a:t>
            </a:r>
            <a:r>
              <a:rPr lang="en-US" sz="2400" dirty="0" smtClean="0"/>
              <a:t> </a:t>
            </a:r>
            <a:r>
              <a:rPr lang="en-US" sz="2400" dirty="0" err="1" smtClean="0"/>
              <a:t>Pavitrova</a:t>
            </a:r>
            <a:r>
              <a:rPr lang="en-US" sz="2400" dirty="0" smtClean="0"/>
              <a:t> </a:t>
            </a:r>
            <a:r>
              <a:rPr lang="en-US" sz="2400" dirty="0" err="1" smtClean="0"/>
              <a:t>Susti</a:t>
            </a:r>
            <a:r>
              <a:rPr lang="en-US" sz="2400" dirty="0" smtClean="0"/>
              <a:t> To </a:t>
            </a:r>
            <a:r>
              <a:rPr lang="en-US" sz="2400" dirty="0" err="1" smtClean="0"/>
              <a:t>Dusti</a:t>
            </a:r>
            <a:r>
              <a:rPr lang="en-US" sz="2400" dirty="0" smtClean="0"/>
              <a:t> To </a:t>
            </a:r>
            <a:r>
              <a:rPr lang="en-US" sz="2400" dirty="0" err="1" smtClean="0"/>
              <a:t>Piva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Dhyayet</a:t>
            </a:r>
            <a:r>
              <a:rPr lang="en-US" sz="2400" dirty="0" smtClean="0"/>
              <a:t> </a:t>
            </a:r>
            <a:r>
              <a:rPr lang="en-US" sz="2400" dirty="0" err="1" smtClean="0"/>
              <a:t>Pancha</a:t>
            </a:r>
            <a:r>
              <a:rPr lang="en-US" sz="2400" dirty="0" smtClean="0"/>
              <a:t> </a:t>
            </a:r>
            <a:r>
              <a:rPr lang="en-US" sz="2400" dirty="0" err="1" smtClean="0"/>
              <a:t>Namaskaram</a:t>
            </a:r>
            <a:r>
              <a:rPr lang="en-US" sz="2400" dirty="0" smtClean="0"/>
              <a:t> </a:t>
            </a:r>
            <a:r>
              <a:rPr lang="en-US" sz="2400" dirty="0" err="1" smtClean="0"/>
              <a:t>Sarva</a:t>
            </a:r>
            <a:r>
              <a:rPr lang="en-US" sz="2400" dirty="0" smtClean="0"/>
              <a:t> </a:t>
            </a:r>
            <a:r>
              <a:rPr lang="en-US" sz="2400" dirty="0" err="1" smtClean="0"/>
              <a:t>Papae</a:t>
            </a:r>
            <a:r>
              <a:rPr lang="en-US" sz="2400" dirty="0" smtClean="0"/>
              <a:t> </a:t>
            </a:r>
            <a:r>
              <a:rPr lang="en-US" sz="2400" dirty="0" err="1" smtClean="0"/>
              <a:t>Pramuchhyatey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If the person is clean or unclean, or if the place is good or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bad, but the recitation is done for the five supreme being,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then the sins always wash away. </a:t>
            </a:r>
            <a:endParaRPr lang="en-US" dirty="0" smtClean="0"/>
          </a:p>
        </p:txBody>
      </p:sp>
      <p:graphicFrame>
        <p:nvGraphicFramePr>
          <p:cNvPr id="56324" name="Object 4"/>
          <p:cNvGraphicFramePr>
            <a:graphicFrameLocks noChangeAspect="1"/>
          </p:cNvGraphicFramePr>
          <p:nvPr/>
        </p:nvGraphicFramePr>
        <p:xfrm>
          <a:off x="465138" y="1754188"/>
          <a:ext cx="7659687" cy="928687"/>
        </p:xfrm>
        <a:graphic>
          <a:graphicData uri="http://schemas.openxmlformats.org/presentationml/2006/ole">
            <p:oleObj spid="_x0000_s56324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Mangal</a:t>
            </a:r>
            <a:r>
              <a:rPr lang="en-US" sz="3600" dirty="0" smtClean="0"/>
              <a:t> </a:t>
            </a:r>
            <a:r>
              <a:rPr lang="en-US" sz="3600" dirty="0" err="1" smtClean="0"/>
              <a:t>Vidhan</a:t>
            </a:r>
            <a:endParaRPr lang="en-US" sz="3600" dirty="0" smtClean="0"/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Apavitraha</a:t>
            </a:r>
            <a:r>
              <a:rPr lang="en-US" sz="2400" dirty="0" smtClean="0"/>
              <a:t> </a:t>
            </a:r>
            <a:r>
              <a:rPr lang="en-US" sz="2400" dirty="0" err="1" smtClean="0"/>
              <a:t>Pavitro</a:t>
            </a:r>
            <a:r>
              <a:rPr lang="en-US" sz="2400" dirty="0" smtClean="0"/>
              <a:t> </a:t>
            </a:r>
            <a:r>
              <a:rPr lang="en-US" sz="2400" dirty="0" err="1" smtClean="0"/>
              <a:t>Va</a:t>
            </a:r>
            <a:r>
              <a:rPr lang="en-US" sz="2400" dirty="0" smtClean="0"/>
              <a:t> </a:t>
            </a:r>
            <a:r>
              <a:rPr lang="en-US" sz="2400" dirty="0" err="1" smtClean="0"/>
              <a:t>Sarva</a:t>
            </a:r>
            <a:r>
              <a:rPr lang="en-US" sz="2400" dirty="0" smtClean="0"/>
              <a:t> </a:t>
            </a:r>
            <a:r>
              <a:rPr lang="en-US" sz="2400" dirty="0" err="1" smtClean="0"/>
              <a:t>Vastha</a:t>
            </a:r>
            <a:r>
              <a:rPr lang="en-US" sz="2400" dirty="0" smtClean="0"/>
              <a:t> </a:t>
            </a:r>
            <a:r>
              <a:rPr lang="en-US" sz="2400" dirty="0" err="1" smtClean="0"/>
              <a:t>Gato</a:t>
            </a:r>
            <a:r>
              <a:rPr lang="en-US" sz="2400" dirty="0" smtClean="0"/>
              <a:t> </a:t>
            </a:r>
            <a:r>
              <a:rPr lang="en-US" sz="2400" dirty="0" err="1" smtClean="0"/>
              <a:t>Piva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Yaha</a:t>
            </a:r>
            <a:r>
              <a:rPr lang="en-US" sz="2400" dirty="0" smtClean="0"/>
              <a:t> </a:t>
            </a:r>
            <a:r>
              <a:rPr lang="en-US" sz="2400" dirty="0" err="1" smtClean="0"/>
              <a:t>Smaret</a:t>
            </a:r>
            <a:r>
              <a:rPr lang="en-US" sz="2400" dirty="0" smtClean="0"/>
              <a:t> </a:t>
            </a:r>
            <a:r>
              <a:rPr lang="en-US" sz="2400" dirty="0" err="1" smtClean="0"/>
              <a:t>Paramatmanum</a:t>
            </a:r>
            <a:r>
              <a:rPr lang="en-US" sz="2400" dirty="0" smtClean="0"/>
              <a:t> Sa </a:t>
            </a:r>
            <a:r>
              <a:rPr lang="en-US" sz="2400" dirty="0" err="1" smtClean="0"/>
              <a:t>Bahya</a:t>
            </a:r>
            <a:r>
              <a:rPr lang="en-US" sz="2400" dirty="0" smtClean="0"/>
              <a:t> </a:t>
            </a:r>
            <a:r>
              <a:rPr lang="en-US" sz="2400" dirty="0" err="1" smtClean="0"/>
              <a:t>Abhyantare</a:t>
            </a:r>
            <a:r>
              <a:rPr lang="en-US" sz="2400" dirty="0" smtClean="0"/>
              <a:t> </a:t>
            </a:r>
            <a:r>
              <a:rPr lang="en-US" sz="2400" dirty="0" err="1" smtClean="0"/>
              <a:t>Suchihi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Whether person is clean or unclean, or could be in any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condition, but when he recites the god, he becomes pure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internally and externally.</a:t>
            </a:r>
          </a:p>
        </p:txBody>
      </p:sp>
      <p:graphicFrame>
        <p:nvGraphicFramePr>
          <p:cNvPr id="57348" name="Object 4"/>
          <p:cNvGraphicFramePr>
            <a:graphicFrameLocks noChangeAspect="1"/>
          </p:cNvGraphicFramePr>
          <p:nvPr/>
        </p:nvGraphicFramePr>
        <p:xfrm>
          <a:off x="523875" y="1679575"/>
          <a:ext cx="8320088" cy="1019175"/>
        </p:xfrm>
        <a:graphic>
          <a:graphicData uri="http://schemas.openxmlformats.org/presentationml/2006/ole">
            <p:oleObj spid="_x0000_s57348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Mangal</a:t>
            </a:r>
            <a:r>
              <a:rPr lang="en-US" sz="3600" dirty="0" smtClean="0"/>
              <a:t> </a:t>
            </a:r>
            <a:r>
              <a:rPr lang="en-US" sz="3600" dirty="0" err="1" smtClean="0"/>
              <a:t>Vidhan</a:t>
            </a:r>
            <a:endParaRPr lang="en-US" sz="3600" dirty="0" smtClean="0"/>
          </a:p>
        </p:txBody>
      </p:sp>
      <p:sp>
        <p:nvSpPr>
          <p:cNvPr id="12595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34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Aparajita</a:t>
            </a:r>
            <a:r>
              <a:rPr lang="en-US" sz="2400" dirty="0" smtClean="0"/>
              <a:t> </a:t>
            </a:r>
            <a:r>
              <a:rPr lang="en-US" sz="2400" dirty="0" err="1" smtClean="0"/>
              <a:t>Mantroyam</a:t>
            </a:r>
            <a:r>
              <a:rPr lang="en-US" sz="2400" dirty="0" smtClean="0"/>
              <a:t> </a:t>
            </a:r>
            <a:r>
              <a:rPr lang="en-US" sz="2400" dirty="0" err="1" smtClean="0"/>
              <a:t>Sarva</a:t>
            </a:r>
            <a:r>
              <a:rPr lang="en-US" sz="2400" dirty="0" smtClean="0"/>
              <a:t> </a:t>
            </a:r>
            <a:r>
              <a:rPr lang="en-US" sz="2400" dirty="0" err="1" smtClean="0"/>
              <a:t>Vighn</a:t>
            </a:r>
            <a:r>
              <a:rPr lang="en-US" sz="2400" dirty="0" smtClean="0"/>
              <a:t> </a:t>
            </a:r>
            <a:r>
              <a:rPr lang="en-US" sz="2400" dirty="0" err="1" smtClean="0"/>
              <a:t>Vinashanam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Mangale</a:t>
            </a:r>
            <a:r>
              <a:rPr lang="en-US" sz="2400" dirty="0" smtClean="0"/>
              <a:t> </a:t>
            </a:r>
            <a:r>
              <a:rPr lang="en-US" sz="2400" dirty="0" err="1" smtClean="0"/>
              <a:t>Shu</a:t>
            </a:r>
            <a:r>
              <a:rPr lang="en-US" sz="2400" dirty="0" smtClean="0"/>
              <a:t> Cha </a:t>
            </a:r>
            <a:r>
              <a:rPr lang="en-US" sz="2400" dirty="0" err="1" smtClean="0"/>
              <a:t>Sarve</a:t>
            </a:r>
            <a:r>
              <a:rPr lang="en-US" sz="2400" dirty="0" smtClean="0"/>
              <a:t> </a:t>
            </a:r>
            <a:r>
              <a:rPr lang="en-US" sz="2400" dirty="0" err="1" smtClean="0"/>
              <a:t>Shu</a:t>
            </a:r>
            <a:r>
              <a:rPr lang="en-US" sz="2400" dirty="0" smtClean="0"/>
              <a:t> </a:t>
            </a:r>
            <a:r>
              <a:rPr lang="en-US" sz="2400" dirty="0" err="1" smtClean="0"/>
              <a:t>Prathamam</a:t>
            </a:r>
            <a:r>
              <a:rPr lang="en-US" sz="2400" dirty="0" smtClean="0"/>
              <a:t> </a:t>
            </a:r>
            <a:r>
              <a:rPr lang="en-US" sz="2400" dirty="0" err="1" smtClean="0"/>
              <a:t>Mangalam</a:t>
            </a:r>
            <a:r>
              <a:rPr lang="en-US" sz="2400" dirty="0" smtClean="0"/>
              <a:t> </a:t>
            </a:r>
            <a:r>
              <a:rPr lang="en-US" sz="2400" dirty="0" err="1" smtClean="0"/>
              <a:t>Mataha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This </a:t>
            </a:r>
            <a:r>
              <a:rPr lang="en-US" sz="2400" dirty="0" err="1" smtClean="0"/>
              <a:t>Namokar</a:t>
            </a:r>
            <a:r>
              <a:rPr lang="en-US" sz="2400" dirty="0" smtClean="0"/>
              <a:t> mantra is undefeatable, and can destroy all the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ills, and is auspicious of all.</a:t>
            </a:r>
          </a:p>
        </p:txBody>
      </p:sp>
      <p:graphicFrame>
        <p:nvGraphicFramePr>
          <p:cNvPr id="58372" name="Object 4"/>
          <p:cNvGraphicFramePr>
            <a:graphicFrameLocks noChangeAspect="1"/>
          </p:cNvGraphicFramePr>
          <p:nvPr/>
        </p:nvGraphicFramePr>
        <p:xfrm>
          <a:off x="523875" y="1754188"/>
          <a:ext cx="7661275" cy="928687"/>
        </p:xfrm>
        <a:graphic>
          <a:graphicData uri="http://schemas.openxmlformats.org/presentationml/2006/ole">
            <p:oleObj spid="_x0000_s58372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Mangal</a:t>
            </a:r>
            <a:r>
              <a:rPr lang="en-US" sz="3600" dirty="0" smtClean="0"/>
              <a:t> </a:t>
            </a:r>
            <a:r>
              <a:rPr lang="en-US" sz="3600" dirty="0" err="1" smtClean="0"/>
              <a:t>Vidhan</a:t>
            </a:r>
            <a:endParaRPr lang="en-US" sz="3600" dirty="0" smtClean="0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Esopancho</a:t>
            </a:r>
            <a:r>
              <a:rPr lang="en-US" sz="2400" dirty="0" smtClean="0"/>
              <a:t> </a:t>
            </a:r>
            <a:r>
              <a:rPr lang="en-US" sz="2400" dirty="0" err="1" smtClean="0"/>
              <a:t>Namo</a:t>
            </a:r>
            <a:r>
              <a:rPr lang="en-US" sz="2400" dirty="0" smtClean="0"/>
              <a:t> </a:t>
            </a:r>
            <a:r>
              <a:rPr lang="en-US" sz="2400" dirty="0" err="1" smtClean="0"/>
              <a:t>Yaro</a:t>
            </a:r>
            <a:r>
              <a:rPr lang="en-US" sz="2400" dirty="0" smtClean="0"/>
              <a:t> </a:t>
            </a:r>
            <a:r>
              <a:rPr lang="en-US" sz="2400" dirty="0" err="1" smtClean="0"/>
              <a:t>Savvapava</a:t>
            </a:r>
            <a:r>
              <a:rPr lang="en-US" sz="2400" dirty="0" smtClean="0"/>
              <a:t> </a:t>
            </a:r>
            <a:r>
              <a:rPr lang="en-US" sz="2400" dirty="0" err="1" smtClean="0"/>
              <a:t>Panasano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Mangala</a:t>
            </a:r>
            <a:r>
              <a:rPr lang="en-US" sz="2400" dirty="0" smtClean="0"/>
              <a:t> </a:t>
            </a:r>
            <a:r>
              <a:rPr lang="en-US" sz="2400" dirty="0" err="1" smtClean="0"/>
              <a:t>Lancha</a:t>
            </a:r>
            <a:r>
              <a:rPr lang="en-US" sz="2400" dirty="0" smtClean="0"/>
              <a:t> </a:t>
            </a:r>
            <a:r>
              <a:rPr lang="en-US" sz="2400" dirty="0" err="1" smtClean="0"/>
              <a:t>Savve</a:t>
            </a:r>
            <a:r>
              <a:rPr lang="en-US" sz="2400" dirty="0" smtClean="0"/>
              <a:t> </a:t>
            </a:r>
            <a:r>
              <a:rPr lang="en-US" sz="2400" dirty="0" err="1" smtClean="0"/>
              <a:t>Sim</a:t>
            </a:r>
            <a:r>
              <a:rPr lang="en-US" sz="2400" dirty="0" smtClean="0"/>
              <a:t> </a:t>
            </a:r>
            <a:r>
              <a:rPr lang="en-US" sz="2400" dirty="0" err="1" smtClean="0"/>
              <a:t>Padamam</a:t>
            </a:r>
            <a:r>
              <a:rPr lang="en-US" sz="2400" dirty="0" smtClean="0"/>
              <a:t> </a:t>
            </a:r>
            <a:r>
              <a:rPr lang="en-US" sz="2400" dirty="0" err="1" smtClean="0"/>
              <a:t>Hoyi</a:t>
            </a:r>
            <a:r>
              <a:rPr lang="en-US" sz="2400" dirty="0" smtClean="0"/>
              <a:t> </a:t>
            </a:r>
            <a:r>
              <a:rPr lang="en-US" sz="2400" dirty="0" err="1" smtClean="0"/>
              <a:t>Mangalam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This </a:t>
            </a:r>
            <a:r>
              <a:rPr lang="en-US" sz="2400" dirty="0" err="1" smtClean="0"/>
              <a:t>Namokar</a:t>
            </a:r>
            <a:r>
              <a:rPr lang="en-US" sz="2400" dirty="0" smtClean="0"/>
              <a:t> mantra is destroyer of all the sins and is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most auspicious.</a:t>
            </a:r>
          </a:p>
        </p:txBody>
      </p:sp>
      <p:graphicFrame>
        <p:nvGraphicFramePr>
          <p:cNvPr id="59396" name="Object 4"/>
          <p:cNvGraphicFramePr>
            <a:graphicFrameLocks noChangeAspect="1"/>
          </p:cNvGraphicFramePr>
          <p:nvPr/>
        </p:nvGraphicFramePr>
        <p:xfrm>
          <a:off x="465138" y="1754188"/>
          <a:ext cx="7569200" cy="944562"/>
        </p:xfrm>
        <a:graphic>
          <a:graphicData uri="http://schemas.openxmlformats.org/presentationml/2006/ole">
            <p:oleObj spid="_x0000_s59396" name="Document" r:id="rId4" imgW="5949456" imgH="74789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Mangal</a:t>
            </a:r>
            <a:r>
              <a:rPr lang="en-US" sz="3600" dirty="0" smtClean="0"/>
              <a:t> </a:t>
            </a:r>
            <a:r>
              <a:rPr lang="en-US" sz="3600" dirty="0" err="1" smtClean="0"/>
              <a:t>Vidhan</a:t>
            </a:r>
            <a:endParaRPr lang="en-US" sz="3600" dirty="0" smtClean="0"/>
          </a:p>
        </p:txBody>
      </p:sp>
      <p:sp>
        <p:nvSpPr>
          <p:cNvPr id="12800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Arha</a:t>
            </a:r>
            <a:r>
              <a:rPr lang="en-US" sz="2400" dirty="0" smtClean="0"/>
              <a:t> </a:t>
            </a:r>
            <a:r>
              <a:rPr lang="en-US" sz="2400" dirty="0" err="1" smtClean="0"/>
              <a:t>Mittyaksharam</a:t>
            </a:r>
            <a:r>
              <a:rPr lang="en-US" sz="2400" dirty="0" smtClean="0"/>
              <a:t> </a:t>
            </a:r>
            <a:r>
              <a:rPr lang="en-US" sz="2400" dirty="0" err="1" smtClean="0"/>
              <a:t>Brama</a:t>
            </a:r>
            <a:r>
              <a:rPr lang="en-US" sz="2400" dirty="0" smtClean="0"/>
              <a:t> </a:t>
            </a:r>
            <a:r>
              <a:rPr lang="en-US" sz="2400" dirty="0" err="1" smtClean="0"/>
              <a:t>Vachakam</a:t>
            </a:r>
            <a:r>
              <a:rPr lang="en-US" sz="2400" dirty="0" smtClean="0"/>
              <a:t> </a:t>
            </a:r>
            <a:r>
              <a:rPr lang="en-US" sz="2400" dirty="0" err="1" smtClean="0"/>
              <a:t>Parmestinam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Siddha</a:t>
            </a:r>
            <a:r>
              <a:rPr lang="en-US" sz="2400" dirty="0" smtClean="0"/>
              <a:t> </a:t>
            </a:r>
            <a:r>
              <a:rPr lang="en-US" sz="2400" dirty="0" err="1" smtClean="0"/>
              <a:t>Chakrasya</a:t>
            </a:r>
            <a:r>
              <a:rPr lang="en-US" sz="2400" dirty="0" smtClean="0"/>
              <a:t> </a:t>
            </a:r>
            <a:r>
              <a:rPr lang="en-US" sz="2400" dirty="0" err="1" smtClean="0"/>
              <a:t>Sadbijaum</a:t>
            </a:r>
            <a:r>
              <a:rPr lang="en-US" sz="2400" dirty="0" smtClean="0"/>
              <a:t>  </a:t>
            </a:r>
            <a:r>
              <a:rPr lang="en-US" sz="2400" dirty="0" err="1" smtClean="0"/>
              <a:t>Sarva</a:t>
            </a:r>
            <a:r>
              <a:rPr lang="en-US" sz="2400" dirty="0" smtClean="0"/>
              <a:t> </a:t>
            </a:r>
            <a:r>
              <a:rPr lang="en-US" sz="2400" dirty="0" err="1" smtClean="0"/>
              <a:t>Taha</a:t>
            </a:r>
            <a:r>
              <a:rPr lang="en-US" sz="2400" dirty="0" smtClean="0"/>
              <a:t> </a:t>
            </a:r>
            <a:r>
              <a:rPr lang="en-US" sz="2400" dirty="0" err="1" smtClean="0"/>
              <a:t>Pranama</a:t>
            </a:r>
            <a:r>
              <a:rPr lang="en-US" sz="2400" dirty="0" smtClean="0"/>
              <a:t> </a:t>
            </a:r>
            <a:r>
              <a:rPr lang="en-US" sz="2400" dirty="0" err="1" smtClean="0"/>
              <a:t>Myahum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I bow down to the lord </a:t>
            </a:r>
            <a:r>
              <a:rPr lang="en-US" sz="2400" dirty="0" err="1" smtClean="0"/>
              <a:t>Arihants</a:t>
            </a:r>
            <a:r>
              <a:rPr lang="en-US" sz="2400" dirty="0" smtClean="0"/>
              <a:t> and lord </a:t>
            </a:r>
            <a:r>
              <a:rPr lang="en-US" sz="2400" dirty="0" err="1" smtClean="0"/>
              <a:t>Siddhas</a:t>
            </a:r>
            <a:r>
              <a:rPr lang="en-US" sz="2400" dirty="0" smtClean="0"/>
              <a:t> with my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mind, speech and body.</a:t>
            </a:r>
          </a:p>
        </p:txBody>
      </p:sp>
      <p:graphicFrame>
        <p:nvGraphicFramePr>
          <p:cNvPr id="60420" name="Object 4"/>
          <p:cNvGraphicFramePr>
            <a:graphicFrameLocks noChangeAspect="1"/>
          </p:cNvGraphicFramePr>
          <p:nvPr/>
        </p:nvGraphicFramePr>
        <p:xfrm>
          <a:off x="523875" y="1903413"/>
          <a:ext cx="7750175" cy="944562"/>
        </p:xfrm>
        <a:graphic>
          <a:graphicData uri="http://schemas.openxmlformats.org/presentationml/2006/ole">
            <p:oleObj spid="_x0000_s60420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Mangal</a:t>
            </a:r>
            <a:r>
              <a:rPr lang="en-US" sz="3600" dirty="0" smtClean="0"/>
              <a:t> </a:t>
            </a:r>
            <a:r>
              <a:rPr lang="en-US" sz="3600" dirty="0" err="1" smtClean="0"/>
              <a:t>Vidhan</a:t>
            </a:r>
            <a:endParaRPr lang="en-US" sz="3600" dirty="0" smtClean="0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Karmastaka</a:t>
            </a:r>
            <a:r>
              <a:rPr lang="en-US" sz="2400" dirty="0" smtClean="0"/>
              <a:t> </a:t>
            </a:r>
            <a:r>
              <a:rPr lang="en-US" sz="2400" dirty="0" err="1" smtClean="0"/>
              <a:t>Vinir</a:t>
            </a:r>
            <a:r>
              <a:rPr lang="en-US" sz="2400" dirty="0" smtClean="0"/>
              <a:t> </a:t>
            </a:r>
            <a:r>
              <a:rPr lang="en-US" sz="2400" dirty="0" err="1" smtClean="0"/>
              <a:t>Muktam</a:t>
            </a:r>
            <a:r>
              <a:rPr lang="en-US" sz="2400" dirty="0" smtClean="0"/>
              <a:t> </a:t>
            </a:r>
            <a:r>
              <a:rPr lang="en-US" sz="2400" dirty="0" err="1" smtClean="0"/>
              <a:t>Moksha</a:t>
            </a:r>
            <a:r>
              <a:rPr lang="en-US" sz="2400" dirty="0" smtClean="0"/>
              <a:t> </a:t>
            </a:r>
            <a:r>
              <a:rPr lang="en-US" sz="2400" dirty="0" err="1" smtClean="0"/>
              <a:t>Lakshmi</a:t>
            </a:r>
            <a:r>
              <a:rPr lang="en-US" sz="2400" dirty="0" smtClean="0"/>
              <a:t> </a:t>
            </a:r>
            <a:r>
              <a:rPr lang="en-US" sz="2400" dirty="0" err="1" smtClean="0"/>
              <a:t>Niketanam</a:t>
            </a:r>
            <a:r>
              <a:rPr lang="en-US" sz="2400" dirty="0" smtClean="0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Samyaktvadi</a:t>
            </a:r>
            <a:r>
              <a:rPr lang="en-US" sz="2400" dirty="0" smtClean="0"/>
              <a:t> </a:t>
            </a:r>
            <a:r>
              <a:rPr lang="en-US" sz="2400" dirty="0" err="1" smtClean="0"/>
              <a:t>Gunopetam</a:t>
            </a:r>
            <a:r>
              <a:rPr lang="en-US" sz="2400" dirty="0" smtClean="0"/>
              <a:t> </a:t>
            </a:r>
            <a:r>
              <a:rPr lang="en-US" sz="2400" dirty="0" err="1" smtClean="0"/>
              <a:t>Siddha</a:t>
            </a:r>
            <a:r>
              <a:rPr lang="en-US" sz="2400" dirty="0" smtClean="0"/>
              <a:t> </a:t>
            </a:r>
            <a:r>
              <a:rPr lang="en-US" sz="2400" dirty="0" err="1" smtClean="0"/>
              <a:t>Chakram</a:t>
            </a:r>
            <a:r>
              <a:rPr lang="en-US" sz="2400" dirty="0" smtClean="0"/>
              <a:t> </a:t>
            </a:r>
            <a:r>
              <a:rPr lang="en-US" sz="2400" dirty="0" err="1" smtClean="0"/>
              <a:t>Namamyaham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I bow down to the </a:t>
            </a:r>
            <a:r>
              <a:rPr lang="en-US" sz="2400" dirty="0" err="1" smtClean="0"/>
              <a:t>Sidhdha</a:t>
            </a:r>
            <a:r>
              <a:rPr lang="en-US" sz="2400" dirty="0" smtClean="0"/>
              <a:t>, who have removed all eight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karma and who have achieved the right faith etc. and have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attained the ultimate nirvana. I meditate on Him and will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remove all karma.</a:t>
            </a:r>
          </a:p>
        </p:txBody>
      </p:sp>
      <p:graphicFrame>
        <p:nvGraphicFramePr>
          <p:cNvPr id="61444" name="Object 4"/>
          <p:cNvGraphicFramePr>
            <a:graphicFrameLocks noChangeAspect="1"/>
          </p:cNvGraphicFramePr>
          <p:nvPr/>
        </p:nvGraphicFramePr>
        <p:xfrm>
          <a:off x="523875" y="1603375"/>
          <a:ext cx="8320088" cy="1019175"/>
        </p:xfrm>
        <a:graphic>
          <a:graphicData uri="http://schemas.openxmlformats.org/presentationml/2006/ole">
            <p:oleObj spid="_x0000_s61444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20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Mangal</a:t>
            </a:r>
            <a:r>
              <a:rPr lang="en-US" sz="3600" dirty="0" smtClean="0"/>
              <a:t> </a:t>
            </a:r>
            <a:r>
              <a:rPr lang="en-US" sz="3600" dirty="0" err="1" smtClean="0"/>
              <a:t>Vidhan</a:t>
            </a:r>
            <a:endParaRPr lang="en-US" sz="3600" dirty="0" smtClean="0"/>
          </a:p>
        </p:txBody>
      </p:sp>
      <p:sp>
        <p:nvSpPr>
          <p:cNvPr id="188421" name="Rectangle 102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Vighnoghah</a:t>
            </a:r>
            <a:r>
              <a:rPr lang="en-US" sz="2400" dirty="0" smtClean="0"/>
              <a:t> </a:t>
            </a:r>
            <a:r>
              <a:rPr lang="en-US" sz="2400" dirty="0" err="1" smtClean="0"/>
              <a:t>Pralayam</a:t>
            </a:r>
            <a:r>
              <a:rPr lang="en-US" sz="2400" dirty="0" smtClean="0"/>
              <a:t> </a:t>
            </a:r>
            <a:r>
              <a:rPr lang="en-US" sz="2400" dirty="0" err="1" smtClean="0"/>
              <a:t>Yanti</a:t>
            </a:r>
            <a:r>
              <a:rPr lang="en-US" sz="2400" dirty="0" smtClean="0"/>
              <a:t> </a:t>
            </a:r>
            <a:r>
              <a:rPr lang="en-US" sz="2400" dirty="0" err="1" smtClean="0"/>
              <a:t>Shakini</a:t>
            </a:r>
            <a:r>
              <a:rPr lang="en-US" sz="2400" dirty="0" smtClean="0"/>
              <a:t> </a:t>
            </a:r>
            <a:r>
              <a:rPr lang="en-US" sz="2400" dirty="0" err="1" smtClean="0"/>
              <a:t>Bhut</a:t>
            </a:r>
            <a:r>
              <a:rPr lang="en-US" sz="2400" dirty="0" smtClean="0"/>
              <a:t> </a:t>
            </a:r>
            <a:r>
              <a:rPr lang="en-US" sz="2400" dirty="0" err="1" smtClean="0"/>
              <a:t>Pannagah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Visham</a:t>
            </a:r>
            <a:r>
              <a:rPr lang="en-US" sz="2400" dirty="0" smtClean="0"/>
              <a:t> </a:t>
            </a:r>
            <a:r>
              <a:rPr lang="en-US" sz="2400" dirty="0" err="1" smtClean="0"/>
              <a:t>Nirvishata</a:t>
            </a:r>
            <a:r>
              <a:rPr lang="en-US" sz="2400" dirty="0" smtClean="0"/>
              <a:t> </a:t>
            </a:r>
            <a:r>
              <a:rPr lang="en-US" sz="2400" dirty="0" err="1" smtClean="0"/>
              <a:t>Yati</a:t>
            </a:r>
            <a:r>
              <a:rPr lang="en-US" sz="2400" dirty="0" smtClean="0"/>
              <a:t> </a:t>
            </a:r>
            <a:r>
              <a:rPr lang="en-US" sz="2400" dirty="0" err="1" smtClean="0"/>
              <a:t>Stuy</a:t>
            </a:r>
            <a:r>
              <a:rPr lang="en-US" sz="2400" dirty="0" smtClean="0"/>
              <a:t> Mane </a:t>
            </a:r>
            <a:r>
              <a:rPr lang="en-US" sz="2400" dirty="0" err="1" smtClean="0"/>
              <a:t>Jineshware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Puspanjali</a:t>
            </a:r>
            <a:r>
              <a:rPr lang="en-US" sz="2400" dirty="0" smtClean="0"/>
              <a:t> </a:t>
            </a:r>
            <a:r>
              <a:rPr lang="en-US" sz="2400" dirty="0" err="1" smtClean="0"/>
              <a:t>kshipet</a:t>
            </a:r>
            <a:r>
              <a:rPr lang="en-US" sz="2400" dirty="0" smtClean="0"/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By reciting the Omniscient Lords, all our discomforts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disappeared, the fear for the ghosts and the snakes etc.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disappears and the poison becomes ineffective.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Offering of yellow rice to be done. </a:t>
            </a:r>
          </a:p>
        </p:txBody>
      </p:sp>
      <p:graphicFrame>
        <p:nvGraphicFramePr>
          <p:cNvPr id="62468" name="Object 4"/>
          <p:cNvGraphicFramePr>
            <a:graphicFrameLocks noChangeAspect="1"/>
          </p:cNvGraphicFramePr>
          <p:nvPr/>
        </p:nvGraphicFramePr>
        <p:xfrm>
          <a:off x="523875" y="1379538"/>
          <a:ext cx="7105650" cy="1303337"/>
        </p:xfrm>
        <a:graphic>
          <a:graphicData uri="http://schemas.openxmlformats.org/presentationml/2006/ole">
            <p:oleObj spid="_x0000_s62468" name="Document" r:id="rId4" imgW="5949456" imgH="109341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Jin </a:t>
            </a:r>
            <a:r>
              <a:rPr lang="en-US" sz="3600" dirty="0" err="1" smtClean="0"/>
              <a:t>Shahasranam</a:t>
            </a:r>
            <a:r>
              <a:rPr lang="en-US" sz="3600" dirty="0" smtClean="0"/>
              <a:t> </a:t>
            </a:r>
            <a:r>
              <a:rPr lang="en-US" sz="3600" dirty="0" err="1" smtClean="0"/>
              <a:t>Argh</a:t>
            </a:r>
            <a:endParaRPr lang="en-US" sz="3600" dirty="0" smtClean="0"/>
          </a:p>
        </p:txBody>
      </p:sp>
      <p:sp>
        <p:nvSpPr>
          <p:cNvPr id="1331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 err="1" smtClean="0"/>
              <a:t>Uddaka</a:t>
            </a:r>
            <a:r>
              <a:rPr lang="en-US" sz="2000" dirty="0" smtClean="0"/>
              <a:t> </a:t>
            </a:r>
            <a:r>
              <a:rPr lang="en-US" sz="2000" dirty="0" err="1" smtClean="0"/>
              <a:t>Chandana</a:t>
            </a:r>
            <a:r>
              <a:rPr lang="en-US" sz="2000" dirty="0" smtClean="0"/>
              <a:t> </a:t>
            </a:r>
            <a:r>
              <a:rPr lang="en-US" sz="2000" dirty="0" err="1" smtClean="0"/>
              <a:t>Tandula</a:t>
            </a:r>
            <a:r>
              <a:rPr lang="en-US" sz="2000" dirty="0" smtClean="0"/>
              <a:t> </a:t>
            </a:r>
            <a:r>
              <a:rPr lang="en-US" sz="2000" dirty="0" err="1" smtClean="0"/>
              <a:t>Puspa</a:t>
            </a:r>
            <a:r>
              <a:rPr lang="en-US" sz="2000" dirty="0" smtClean="0"/>
              <a:t>  </a:t>
            </a:r>
            <a:r>
              <a:rPr lang="en-US" sz="2000" dirty="0" err="1" smtClean="0"/>
              <a:t>Kayis</a:t>
            </a:r>
            <a:r>
              <a:rPr lang="en-US" sz="2000" dirty="0" smtClean="0"/>
              <a:t> </a:t>
            </a:r>
            <a:r>
              <a:rPr lang="en-US" sz="2000" dirty="0" err="1" smtClean="0"/>
              <a:t>Charu</a:t>
            </a:r>
            <a:r>
              <a:rPr lang="en-US" sz="2000" dirty="0" smtClean="0"/>
              <a:t> </a:t>
            </a:r>
            <a:r>
              <a:rPr lang="en-US" sz="2000" dirty="0" err="1" smtClean="0"/>
              <a:t>Sudip</a:t>
            </a:r>
            <a:r>
              <a:rPr lang="en-US" sz="2000" dirty="0" smtClean="0"/>
              <a:t> </a:t>
            </a:r>
            <a:r>
              <a:rPr lang="en-US" sz="2000" dirty="0" err="1" smtClean="0"/>
              <a:t>Sudhupa</a:t>
            </a:r>
            <a:r>
              <a:rPr lang="en-US" sz="2000" dirty="0" smtClean="0"/>
              <a:t> </a:t>
            </a:r>
            <a:r>
              <a:rPr lang="en-US" sz="2000" dirty="0" err="1" smtClean="0"/>
              <a:t>Falardhake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 err="1" smtClean="0"/>
              <a:t>Dhavala</a:t>
            </a:r>
            <a:r>
              <a:rPr lang="en-US" sz="2000" dirty="0" smtClean="0"/>
              <a:t> </a:t>
            </a:r>
            <a:r>
              <a:rPr lang="en-US" sz="2000" dirty="0" err="1" smtClean="0"/>
              <a:t>Mangala</a:t>
            </a:r>
            <a:r>
              <a:rPr lang="en-US" sz="2000" dirty="0" smtClean="0"/>
              <a:t> </a:t>
            </a:r>
            <a:r>
              <a:rPr lang="en-US" sz="2000" dirty="0" err="1" smtClean="0"/>
              <a:t>Gana</a:t>
            </a:r>
            <a:r>
              <a:rPr lang="en-US" sz="2000" dirty="0" smtClean="0"/>
              <a:t> </a:t>
            </a:r>
            <a:r>
              <a:rPr lang="en-US" sz="2000" dirty="0" err="1" smtClean="0"/>
              <a:t>Rava</a:t>
            </a:r>
            <a:r>
              <a:rPr lang="en-US" sz="2000" dirty="0" smtClean="0"/>
              <a:t> </a:t>
            </a:r>
            <a:r>
              <a:rPr lang="en-US" sz="2000" dirty="0" err="1" smtClean="0"/>
              <a:t>Koole</a:t>
            </a:r>
            <a:r>
              <a:rPr lang="en-US" sz="2000" dirty="0" smtClean="0"/>
              <a:t> </a:t>
            </a:r>
            <a:r>
              <a:rPr lang="en-US" sz="2000" dirty="0" err="1" smtClean="0"/>
              <a:t>Jina</a:t>
            </a:r>
            <a:r>
              <a:rPr lang="en-US" sz="2000" dirty="0" smtClean="0"/>
              <a:t> </a:t>
            </a:r>
            <a:r>
              <a:rPr lang="en-US" sz="2000" dirty="0" err="1" smtClean="0"/>
              <a:t>Grahe</a:t>
            </a:r>
            <a:r>
              <a:rPr lang="en-US" sz="2000" dirty="0" smtClean="0"/>
              <a:t> </a:t>
            </a:r>
            <a:r>
              <a:rPr lang="en-US" sz="2000" dirty="0" err="1" smtClean="0"/>
              <a:t>Jina</a:t>
            </a:r>
            <a:r>
              <a:rPr lang="en-US" sz="2000" dirty="0" smtClean="0"/>
              <a:t> </a:t>
            </a:r>
            <a:r>
              <a:rPr lang="en-US" sz="2000" dirty="0" err="1" smtClean="0"/>
              <a:t>Nath</a:t>
            </a:r>
            <a:r>
              <a:rPr lang="en-US" sz="2000" dirty="0" smtClean="0"/>
              <a:t> </a:t>
            </a:r>
            <a:r>
              <a:rPr lang="en-US" sz="2000" dirty="0" err="1" smtClean="0"/>
              <a:t>Maham</a:t>
            </a:r>
            <a:r>
              <a:rPr lang="en-US" sz="2000" dirty="0" smtClean="0"/>
              <a:t> </a:t>
            </a:r>
            <a:r>
              <a:rPr lang="en-US" sz="2000" dirty="0" err="1" smtClean="0"/>
              <a:t>Yaje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 smtClean="0"/>
              <a:t>Om Rim </a:t>
            </a:r>
            <a:r>
              <a:rPr lang="en-US" sz="2000" dirty="0" err="1" smtClean="0"/>
              <a:t>Shri</a:t>
            </a:r>
            <a:r>
              <a:rPr lang="en-US" sz="2000" dirty="0" smtClean="0"/>
              <a:t> </a:t>
            </a:r>
            <a:r>
              <a:rPr lang="en-US" sz="2000" dirty="0" err="1" smtClean="0"/>
              <a:t>Bhagvat</a:t>
            </a:r>
            <a:r>
              <a:rPr lang="en-US" sz="2000" dirty="0" smtClean="0"/>
              <a:t> </a:t>
            </a:r>
            <a:r>
              <a:rPr lang="en-US" sz="2000" dirty="0" err="1" smtClean="0"/>
              <a:t>Jina</a:t>
            </a:r>
            <a:r>
              <a:rPr lang="en-US" sz="2000" dirty="0" smtClean="0"/>
              <a:t> </a:t>
            </a:r>
            <a:r>
              <a:rPr lang="en-US" sz="2000" dirty="0" err="1" smtClean="0"/>
              <a:t>Sahasraname</a:t>
            </a:r>
            <a:r>
              <a:rPr lang="en-US" sz="2000" dirty="0" smtClean="0"/>
              <a:t> </a:t>
            </a:r>
            <a:r>
              <a:rPr lang="en-US" sz="2000" dirty="0" err="1" smtClean="0"/>
              <a:t>Bhyo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 err="1" smtClean="0"/>
              <a:t>Argham</a:t>
            </a:r>
            <a:r>
              <a:rPr lang="en-US" sz="2000" dirty="0" smtClean="0"/>
              <a:t> </a:t>
            </a:r>
            <a:r>
              <a:rPr lang="en-US" sz="2000" dirty="0" err="1" smtClean="0"/>
              <a:t>Nirvi</a:t>
            </a:r>
            <a:r>
              <a:rPr lang="en-US" sz="2000" dirty="0" smtClean="0"/>
              <a:t> </a:t>
            </a:r>
            <a:r>
              <a:rPr lang="en-US" sz="2000" dirty="0" err="1" smtClean="0"/>
              <a:t>Pamiti</a:t>
            </a:r>
            <a:r>
              <a:rPr lang="en-US" sz="2000" dirty="0" smtClean="0"/>
              <a:t> </a:t>
            </a:r>
            <a:r>
              <a:rPr lang="en-US" sz="2000" dirty="0" err="1" smtClean="0"/>
              <a:t>Swaha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dirty="0" smtClean="0"/>
              <a:t>I am offering the eight auspicious materials to thousands of Omniscient Lords.</a:t>
            </a:r>
          </a:p>
        </p:txBody>
      </p:sp>
      <p:graphicFrame>
        <p:nvGraphicFramePr>
          <p:cNvPr id="63492" name="Object 4"/>
          <p:cNvGraphicFramePr>
            <a:graphicFrameLocks noChangeAspect="1"/>
          </p:cNvGraphicFramePr>
          <p:nvPr/>
        </p:nvGraphicFramePr>
        <p:xfrm>
          <a:off x="1379538" y="1139825"/>
          <a:ext cx="6640512" cy="1828800"/>
        </p:xfrm>
        <a:graphic>
          <a:graphicData uri="http://schemas.openxmlformats.org/presentationml/2006/ole">
            <p:oleObj spid="_x0000_s63492" name="Document" r:id="rId4" imgW="5949456" imgH="164011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Swasti</a:t>
            </a:r>
            <a:r>
              <a:rPr lang="en-US" sz="3600" dirty="0" smtClean="0"/>
              <a:t> </a:t>
            </a:r>
            <a:r>
              <a:rPr lang="en-US" sz="3600" dirty="0" err="1" smtClean="0"/>
              <a:t>Mangal</a:t>
            </a:r>
            <a:r>
              <a:rPr lang="en-US" sz="3600" dirty="0" smtClean="0"/>
              <a:t> Path</a:t>
            </a:r>
            <a:br>
              <a:rPr lang="en-US" sz="3600" dirty="0" smtClean="0"/>
            </a:br>
            <a:endParaRPr lang="en-US" sz="3600" dirty="0" smtClean="0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33400" y="2327275"/>
            <a:ext cx="8229600" cy="20923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dirty="0" err="1" smtClean="0"/>
              <a:t>Swasti</a:t>
            </a:r>
            <a:r>
              <a:rPr lang="en-US" dirty="0" smtClean="0"/>
              <a:t> means the salutations. Here we will recite all 24 gods and express our gratitude towards them. </a:t>
            </a:r>
          </a:p>
        </p:txBody>
      </p:sp>
      <p:graphicFrame>
        <p:nvGraphicFramePr>
          <p:cNvPr id="64516" name="Object 4"/>
          <p:cNvGraphicFramePr>
            <a:graphicFrameLocks noChangeAspect="1"/>
          </p:cNvGraphicFramePr>
          <p:nvPr/>
        </p:nvGraphicFramePr>
        <p:xfrm>
          <a:off x="1228725" y="1228725"/>
          <a:ext cx="5786438" cy="704850"/>
        </p:xfrm>
        <a:graphic>
          <a:graphicData uri="http://schemas.openxmlformats.org/presentationml/2006/ole">
            <p:oleObj spid="_x0000_s64516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Swasti</a:t>
            </a:r>
            <a:r>
              <a:rPr lang="en-US" sz="3600" dirty="0" smtClean="0"/>
              <a:t> </a:t>
            </a:r>
          </a:p>
        </p:txBody>
      </p:sp>
      <p:sp>
        <p:nvSpPr>
          <p:cNvPr id="1341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Vrushabho</a:t>
            </a:r>
            <a:r>
              <a:rPr lang="en-US" sz="2400" dirty="0" smtClean="0"/>
              <a:t> Naha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Ajitaha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Sambhavaha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Abhinandanaha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My salutation to Lord </a:t>
            </a:r>
            <a:r>
              <a:rPr lang="en-US" sz="2400" dirty="0" err="1" smtClean="0"/>
              <a:t>Rushabhdev</a:t>
            </a:r>
            <a:r>
              <a:rPr lang="en-US" sz="2400" dirty="0" smtClean="0"/>
              <a:t>, Lord </a:t>
            </a:r>
            <a:r>
              <a:rPr lang="en-US" sz="2400" dirty="0" err="1" smtClean="0"/>
              <a:t>Ajitnath</a:t>
            </a:r>
            <a:r>
              <a:rPr lang="en-US" sz="2400" dirty="0" smtClean="0"/>
              <a:t>, Lord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Sambhavnath</a:t>
            </a:r>
            <a:r>
              <a:rPr lang="en-US" sz="2400" dirty="0" smtClean="0"/>
              <a:t>,  Lord </a:t>
            </a:r>
            <a:r>
              <a:rPr lang="en-US" sz="2400" dirty="0" err="1" smtClean="0"/>
              <a:t>Abhinandanswami</a:t>
            </a:r>
            <a:r>
              <a:rPr lang="en-US" sz="2400" dirty="0" smtClean="0"/>
              <a:t>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graphicFrame>
        <p:nvGraphicFramePr>
          <p:cNvPr id="65540" name="Object 4"/>
          <p:cNvGraphicFramePr>
            <a:graphicFrameLocks noChangeAspect="1"/>
          </p:cNvGraphicFramePr>
          <p:nvPr/>
        </p:nvGraphicFramePr>
        <p:xfrm>
          <a:off x="523875" y="1603375"/>
          <a:ext cx="7750175" cy="944563"/>
        </p:xfrm>
        <a:graphic>
          <a:graphicData uri="http://schemas.openxmlformats.org/presentationml/2006/ole">
            <p:oleObj spid="_x0000_s65540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Swasti</a:t>
            </a:r>
            <a:r>
              <a:rPr lang="en-US" sz="3600" dirty="0" smtClean="0"/>
              <a:t> </a:t>
            </a:r>
          </a:p>
        </p:txBody>
      </p:sp>
      <p:sp>
        <p:nvSpPr>
          <p:cNvPr id="1351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Sumati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Padmaprabhaha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Suparsvaha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Chandraprabhaha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My salutation to Lord </a:t>
            </a:r>
            <a:r>
              <a:rPr lang="en-US" sz="2400" dirty="0" err="1" smtClean="0"/>
              <a:t>Sumatinath</a:t>
            </a:r>
            <a:r>
              <a:rPr lang="en-US" sz="2400" dirty="0" smtClean="0"/>
              <a:t>, Lord </a:t>
            </a:r>
            <a:r>
              <a:rPr lang="en-US" sz="2400" dirty="0" err="1" smtClean="0"/>
              <a:t>Padmaprabhu</a:t>
            </a:r>
            <a:r>
              <a:rPr lang="en-US" sz="2400" dirty="0" smtClean="0"/>
              <a:t>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Lord </a:t>
            </a:r>
            <a:r>
              <a:rPr lang="en-US" sz="2400" dirty="0" err="1" smtClean="0"/>
              <a:t>Suparswnath</a:t>
            </a:r>
            <a:r>
              <a:rPr lang="en-US" sz="2400" dirty="0" smtClean="0"/>
              <a:t>, Lord </a:t>
            </a:r>
            <a:r>
              <a:rPr lang="en-US" sz="2400" dirty="0" err="1" smtClean="0"/>
              <a:t>Chandraprabhu</a:t>
            </a:r>
            <a:r>
              <a:rPr lang="en-US" sz="2400" dirty="0" smtClean="0"/>
              <a:t>.</a:t>
            </a:r>
          </a:p>
        </p:txBody>
      </p:sp>
      <p:graphicFrame>
        <p:nvGraphicFramePr>
          <p:cNvPr id="66564" name="Object 4"/>
          <p:cNvGraphicFramePr>
            <a:graphicFrameLocks noChangeAspect="1"/>
          </p:cNvGraphicFramePr>
          <p:nvPr/>
        </p:nvGraphicFramePr>
        <p:xfrm>
          <a:off x="539750" y="1528763"/>
          <a:ext cx="7750175" cy="944562"/>
        </p:xfrm>
        <a:graphic>
          <a:graphicData uri="http://schemas.openxmlformats.org/presentationml/2006/ole">
            <p:oleObj spid="_x0000_s66564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Swasti</a:t>
            </a:r>
            <a:r>
              <a:rPr lang="en-US" sz="3600" dirty="0" smtClean="0"/>
              <a:t> </a:t>
            </a:r>
          </a:p>
        </p:txBody>
      </p:sp>
      <p:sp>
        <p:nvSpPr>
          <p:cNvPr id="1361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Puspadantaha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Shitalaha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Shreyanshaha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Vasupujyaha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My salutation to Lord </a:t>
            </a:r>
            <a:r>
              <a:rPr lang="en-US" sz="2400" dirty="0" err="1" smtClean="0"/>
              <a:t>Pushpadant</a:t>
            </a:r>
            <a:r>
              <a:rPr lang="en-US" sz="2400" dirty="0" smtClean="0"/>
              <a:t>, Lord </a:t>
            </a:r>
            <a:r>
              <a:rPr lang="en-US" sz="2400" dirty="0" err="1" smtClean="0"/>
              <a:t>Shitalnath</a:t>
            </a:r>
            <a:r>
              <a:rPr lang="en-US" sz="2400" dirty="0" smtClean="0"/>
              <a:t>, Lord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Shreyansnath</a:t>
            </a:r>
            <a:r>
              <a:rPr lang="en-US" sz="2400" dirty="0" smtClean="0"/>
              <a:t>, Lord </a:t>
            </a:r>
            <a:r>
              <a:rPr lang="en-US" sz="2400" dirty="0" err="1" smtClean="0"/>
              <a:t>Vasupujyaswami</a:t>
            </a:r>
            <a:r>
              <a:rPr lang="en-US" sz="2400" dirty="0" smtClean="0"/>
              <a:t>.</a:t>
            </a:r>
          </a:p>
        </p:txBody>
      </p:sp>
      <p:graphicFrame>
        <p:nvGraphicFramePr>
          <p:cNvPr id="67588" name="Object 4"/>
          <p:cNvGraphicFramePr>
            <a:graphicFrameLocks noChangeAspect="1"/>
          </p:cNvGraphicFramePr>
          <p:nvPr/>
        </p:nvGraphicFramePr>
        <p:xfrm>
          <a:off x="523875" y="1679575"/>
          <a:ext cx="7750175" cy="942975"/>
        </p:xfrm>
        <a:graphic>
          <a:graphicData uri="http://schemas.openxmlformats.org/presentationml/2006/ole">
            <p:oleObj spid="_x0000_s67588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Swasti</a:t>
            </a:r>
            <a:r>
              <a:rPr lang="en-US" sz="3600" dirty="0" smtClean="0"/>
              <a:t> </a:t>
            </a:r>
          </a:p>
        </p:txBody>
      </p:sp>
      <p:sp>
        <p:nvSpPr>
          <p:cNvPr id="1372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Vimalaha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Anantaha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Dharmaha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Shantihi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My salutation to Lord </a:t>
            </a:r>
            <a:r>
              <a:rPr lang="en-US" sz="2400" dirty="0" err="1" smtClean="0"/>
              <a:t>Vimalnath</a:t>
            </a:r>
            <a:r>
              <a:rPr lang="en-US" sz="2400" dirty="0" smtClean="0"/>
              <a:t>, Lord </a:t>
            </a:r>
            <a:r>
              <a:rPr lang="en-US" sz="2400" dirty="0" err="1" smtClean="0"/>
              <a:t>Anantnath</a:t>
            </a:r>
            <a:r>
              <a:rPr lang="en-US" sz="2400" dirty="0" smtClean="0"/>
              <a:t>, Lord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Dharmanath</a:t>
            </a:r>
            <a:r>
              <a:rPr lang="en-US" sz="2400" dirty="0" smtClean="0"/>
              <a:t>, Lord </a:t>
            </a:r>
            <a:r>
              <a:rPr lang="en-US" sz="2400" dirty="0" err="1" smtClean="0"/>
              <a:t>Shantinath</a:t>
            </a:r>
            <a:r>
              <a:rPr lang="en-US" sz="2400" dirty="0" smtClean="0"/>
              <a:t>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graphicFrame>
        <p:nvGraphicFramePr>
          <p:cNvPr id="68612" name="Object 4"/>
          <p:cNvGraphicFramePr>
            <a:graphicFrameLocks noChangeAspect="1"/>
          </p:cNvGraphicFramePr>
          <p:nvPr/>
        </p:nvGraphicFramePr>
        <p:xfrm>
          <a:off x="523875" y="1754188"/>
          <a:ext cx="7661275" cy="928687"/>
        </p:xfrm>
        <a:graphic>
          <a:graphicData uri="http://schemas.openxmlformats.org/presentationml/2006/ole">
            <p:oleObj spid="_x0000_s68612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Swasti</a:t>
            </a:r>
            <a:r>
              <a:rPr lang="en-US" sz="3600" dirty="0" smtClean="0"/>
              <a:t> </a:t>
            </a:r>
          </a:p>
        </p:txBody>
      </p:sp>
      <p:sp>
        <p:nvSpPr>
          <p:cNvPr id="13824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Kunthuhu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Aranathaha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Malihi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Munisuvrataha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My salutation to Lord </a:t>
            </a:r>
            <a:r>
              <a:rPr lang="en-US" sz="2400" dirty="0" err="1" smtClean="0"/>
              <a:t>Kunthunath</a:t>
            </a:r>
            <a:r>
              <a:rPr lang="en-US" sz="2400" dirty="0" smtClean="0"/>
              <a:t>, Lord </a:t>
            </a:r>
            <a:r>
              <a:rPr lang="en-US" sz="2400" dirty="0" err="1" smtClean="0"/>
              <a:t>Aranath</a:t>
            </a:r>
            <a:r>
              <a:rPr lang="en-US" sz="2400" dirty="0" smtClean="0"/>
              <a:t>, Lord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Mallinath</a:t>
            </a:r>
            <a:r>
              <a:rPr lang="en-US" sz="2400" dirty="0" smtClean="0"/>
              <a:t>, Lord </a:t>
            </a:r>
            <a:r>
              <a:rPr lang="en-US" sz="2400" dirty="0" err="1" smtClean="0"/>
              <a:t>Munisuvratswami</a:t>
            </a:r>
            <a:r>
              <a:rPr lang="en-US" sz="2400" dirty="0" smtClean="0"/>
              <a:t>.</a:t>
            </a:r>
          </a:p>
        </p:txBody>
      </p:sp>
      <p:graphicFrame>
        <p:nvGraphicFramePr>
          <p:cNvPr id="69636" name="Object 4"/>
          <p:cNvGraphicFramePr>
            <a:graphicFrameLocks noChangeAspect="1"/>
          </p:cNvGraphicFramePr>
          <p:nvPr/>
        </p:nvGraphicFramePr>
        <p:xfrm>
          <a:off x="465138" y="1528763"/>
          <a:ext cx="7750175" cy="944562"/>
        </p:xfrm>
        <a:graphic>
          <a:graphicData uri="http://schemas.openxmlformats.org/presentationml/2006/ole">
            <p:oleObj spid="_x0000_s69636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Swasti</a:t>
            </a:r>
            <a:r>
              <a:rPr lang="en-US" sz="3600" dirty="0" smtClean="0"/>
              <a:t> </a:t>
            </a:r>
          </a:p>
        </p:txBody>
      </p:sp>
      <p:sp>
        <p:nvSpPr>
          <p:cNvPr id="1392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229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Namihi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Neminathaha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Parsvaha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Swasti</a:t>
            </a:r>
            <a:r>
              <a:rPr lang="en-US" sz="2400" dirty="0" smtClean="0"/>
              <a:t> </a:t>
            </a: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Vardhamanah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My salutation to Lord </a:t>
            </a:r>
            <a:r>
              <a:rPr lang="en-US" sz="2400" dirty="0" err="1" smtClean="0"/>
              <a:t>Naminath</a:t>
            </a:r>
            <a:r>
              <a:rPr lang="en-US" sz="2400" dirty="0" smtClean="0"/>
              <a:t>, Lord </a:t>
            </a:r>
            <a:r>
              <a:rPr lang="en-US" sz="2400" dirty="0" err="1" smtClean="0"/>
              <a:t>Neminath</a:t>
            </a:r>
            <a:r>
              <a:rPr lang="en-US" sz="2400" dirty="0" smtClean="0"/>
              <a:t>, Lord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Parswanath</a:t>
            </a:r>
            <a:r>
              <a:rPr lang="en-US" sz="2400" dirty="0" smtClean="0"/>
              <a:t> and Lord </a:t>
            </a:r>
            <a:r>
              <a:rPr lang="en-US" sz="2400" dirty="0" err="1" smtClean="0"/>
              <a:t>Vardhmanswamiji</a:t>
            </a:r>
            <a:r>
              <a:rPr lang="en-US" sz="2400" dirty="0" smtClean="0"/>
              <a:t>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(Offering of yellow rice)</a:t>
            </a:r>
          </a:p>
        </p:txBody>
      </p:sp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765175" y="1454150"/>
          <a:ext cx="7478713" cy="1363663"/>
        </p:xfrm>
        <a:graphic>
          <a:graphicData uri="http://schemas.openxmlformats.org/presentationml/2006/ole">
            <p:oleObj spid="_x0000_s70660" name="Document" r:id="rId4" imgW="5949456" imgH="109341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Dev </a:t>
            </a:r>
            <a:r>
              <a:rPr lang="en-US" dirty="0" err="1" smtClean="0">
                <a:solidFill>
                  <a:srgbClr val="FFC000"/>
                </a:solidFill>
              </a:rPr>
              <a:t>Shastra</a:t>
            </a:r>
            <a:r>
              <a:rPr lang="en-US" dirty="0" smtClean="0">
                <a:solidFill>
                  <a:srgbClr val="FFC000"/>
                </a:solidFill>
              </a:rPr>
              <a:t> Guru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err="1" smtClean="0">
                <a:solidFill>
                  <a:srgbClr val="FFC000"/>
                </a:solidFill>
              </a:rPr>
              <a:t>Pooja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4" name="Picture 20" descr="dg_b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981200"/>
            <a:ext cx="2590800" cy="2590800"/>
          </a:xfrm>
          <a:prstGeom prst="rect">
            <a:avLst/>
          </a:prstGeom>
          <a:noFill/>
        </p:spPr>
      </p:pic>
      <p:pic>
        <p:nvPicPr>
          <p:cNvPr id="5" name="Picture 24" descr="shastr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2743200" y="4554682"/>
            <a:ext cx="2590800" cy="2060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40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Dev </a:t>
            </a:r>
            <a:r>
              <a:rPr lang="en-US" sz="3600" dirty="0" err="1" smtClean="0"/>
              <a:t>Shastra</a:t>
            </a:r>
            <a:r>
              <a:rPr lang="en-US" sz="3600" dirty="0" smtClean="0"/>
              <a:t> Guru </a:t>
            </a:r>
            <a:r>
              <a:rPr lang="en-US" sz="3600" dirty="0" err="1" smtClean="0"/>
              <a:t>Pooja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 smtClean="0"/>
          </a:p>
        </p:txBody>
      </p:sp>
      <p:graphicFrame>
        <p:nvGraphicFramePr>
          <p:cNvPr id="4" name="Diagram 3"/>
          <p:cNvGraphicFramePr/>
          <p:nvPr/>
        </p:nvGraphicFramePr>
        <p:xfrm>
          <a:off x="457200" y="1752600"/>
          <a:ext cx="82296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5" name="Rectangle 102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Dev </a:t>
            </a:r>
            <a:r>
              <a:rPr lang="en-US" sz="3600" dirty="0" err="1" smtClean="0"/>
              <a:t>Shastra</a:t>
            </a:r>
            <a:r>
              <a:rPr lang="en-US" sz="3600" dirty="0" smtClean="0"/>
              <a:t> Guru </a:t>
            </a:r>
            <a:r>
              <a:rPr lang="en-US" sz="3600" dirty="0" err="1" smtClean="0"/>
              <a:t>Pooja</a:t>
            </a:r>
            <a:endParaRPr lang="en-US" sz="3600" dirty="0" smtClean="0"/>
          </a:p>
        </p:txBody>
      </p:sp>
      <p:graphicFrame>
        <p:nvGraphicFramePr>
          <p:cNvPr id="4" name="Diagram 3"/>
          <p:cNvGraphicFramePr/>
          <p:nvPr/>
        </p:nvGraphicFramePr>
        <p:xfrm>
          <a:off x="457200" y="1828800"/>
          <a:ext cx="8229600" cy="430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 smtClean="0"/>
              <a:t>Dev </a:t>
            </a:r>
            <a:r>
              <a:rPr lang="en-US" sz="3200" dirty="0" err="1" smtClean="0"/>
              <a:t>Shastra</a:t>
            </a:r>
            <a:r>
              <a:rPr lang="en-US" sz="3200" dirty="0" smtClean="0"/>
              <a:t> Guru </a:t>
            </a:r>
            <a:r>
              <a:rPr lang="en-US" sz="3200" dirty="0" err="1" smtClean="0"/>
              <a:t>Pooja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(</a:t>
            </a:r>
            <a:r>
              <a:rPr lang="en-US" sz="3200" dirty="0" err="1" smtClean="0"/>
              <a:t>Sthapana</a:t>
            </a:r>
            <a:r>
              <a:rPr lang="en-US" sz="3200" dirty="0" smtClean="0"/>
              <a:t> – To Establish)</a:t>
            </a: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6172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Keval</a:t>
            </a:r>
            <a:r>
              <a:rPr lang="en-US" sz="2400" dirty="0" smtClean="0"/>
              <a:t> Ravi </a:t>
            </a:r>
            <a:r>
              <a:rPr lang="en-US" sz="2400" dirty="0" err="1" smtClean="0"/>
              <a:t>Kirano</a:t>
            </a:r>
            <a:r>
              <a:rPr lang="en-US" sz="2400" dirty="0" smtClean="0"/>
              <a:t> Se </a:t>
            </a:r>
            <a:r>
              <a:rPr lang="en-US" sz="2400" dirty="0" err="1" smtClean="0"/>
              <a:t>Jiska</a:t>
            </a:r>
            <a:r>
              <a:rPr lang="en-US" sz="2400" dirty="0" smtClean="0"/>
              <a:t> </a:t>
            </a:r>
            <a:r>
              <a:rPr lang="en-US" sz="2400" dirty="0" err="1" smtClean="0"/>
              <a:t>Sampurna</a:t>
            </a:r>
            <a:r>
              <a:rPr lang="en-US" sz="2400" dirty="0" smtClean="0"/>
              <a:t> </a:t>
            </a:r>
            <a:r>
              <a:rPr lang="en-US" sz="2400" dirty="0" err="1" smtClean="0"/>
              <a:t>Prakshit</a:t>
            </a:r>
            <a:r>
              <a:rPr lang="en-US" sz="2400" dirty="0" smtClean="0"/>
              <a:t> He </a:t>
            </a:r>
            <a:r>
              <a:rPr lang="en-US" sz="2400" dirty="0" err="1" smtClean="0"/>
              <a:t>Aantar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Oos</a:t>
            </a:r>
            <a:r>
              <a:rPr lang="en-US" sz="2400" dirty="0" smtClean="0"/>
              <a:t> </a:t>
            </a:r>
            <a:r>
              <a:rPr lang="en-US" sz="2400" dirty="0" err="1" smtClean="0"/>
              <a:t>Shri</a:t>
            </a:r>
            <a:r>
              <a:rPr lang="en-US" sz="2400" dirty="0" smtClean="0"/>
              <a:t> Jin </a:t>
            </a:r>
            <a:r>
              <a:rPr lang="en-US" sz="2400" dirty="0" err="1" smtClean="0"/>
              <a:t>Vani</a:t>
            </a:r>
            <a:r>
              <a:rPr lang="en-US" sz="2400" dirty="0" smtClean="0"/>
              <a:t> Mein </a:t>
            </a:r>
            <a:r>
              <a:rPr lang="en-US" sz="2400" dirty="0" err="1" smtClean="0"/>
              <a:t>Hota</a:t>
            </a:r>
            <a:r>
              <a:rPr lang="en-US" sz="2400" dirty="0" smtClean="0"/>
              <a:t> </a:t>
            </a:r>
            <a:r>
              <a:rPr lang="en-US" sz="2400" dirty="0" err="1" smtClean="0"/>
              <a:t>Tatvoka</a:t>
            </a:r>
            <a:r>
              <a:rPr lang="en-US" sz="2400" dirty="0" smtClean="0"/>
              <a:t> </a:t>
            </a:r>
            <a:r>
              <a:rPr lang="en-US" sz="2400" dirty="0" err="1" smtClean="0"/>
              <a:t>Sundar-tum</a:t>
            </a:r>
            <a:r>
              <a:rPr lang="en-US" sz="2400" dirty="0" smtClean="0"/>
              <a:t> </a:t>
            </a:r>
            <a:r>
              <a:rPr lang="en-US" sz="2400" dirty="0" err="1" smtClean="0"/>
              <a:t>Darshan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Sad </a:t>
            </a:r>
            <a:r>
              <a:rPr lang="en-US" sz="2400" dirty="0" err="1" smtClean="0"/>
              <a:t>Darshan</a:t>
            </a:r>
            <a:r>
              <a:rPr lang="en-US" sz="2400" dirty="0" smtClean="0"/>
              <a:t> </a:t>
            </a:r>
            <a:r>
              <a:rPr lang="en-US" sz="2400" dirty="0" err="1" smtClean="0"/>
              <a:t>Bodh</a:t>
            </a:r>
            <a:r>
              <a:rPr lang="en-US" sz="2400" dirty="0" smtClean="0"/>
              <a:t> </a:t>
            </a:r>
            <a:r>
              <a:rPr lang="en-US" sz="2400" dirty="0" err="1" smtClean="0"/>
              <a:t>Charan</a:t>
            </a:r>
            <a:r>
              <a:rPr lang="en-US" sz="2400" dirty="0" smtClean="0"/>
              <a:t> Path Par </a:t>
            </a:r>
            <a:r>
              <a:rPr lang="en-US" sz="2400" dirty="0" err="1" smtClean="0"/>
              <a:t>Aveeral</a:t>
            </a:r>
            <a:r>
              <a:rPr lang="en-US" sz="2400" dirty="0" smtClean="0"/>
              <a:t> Jo </a:t>
            </a:r>
            <a:r>
              <a:rPr lang="en-US" sz="2400" dirty="0" err="1" smtClean="0"/>
              <a:t>Badhate</a:t>
            </a:r>
            <a:r>
              <a:rPr lang="en-US" sz="2400" dirty="0" smtClean="0"/>
              <a:t> Hein Muni-</a:t>
            </a:r>
            <a:r>
              <a:rPr lang="en-US" sz="2400" dirty="0" err="1" smtClean="0"/>
              <a:t>gan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Oon</a:t>
            </a:r>
            <a:r>
              <a:rPr lang="en-US" sz="2400" dirty="0" smtClean="0"/>
              <a:t> Dev </a:t>
            </a:r>
            <a:r>
              <a:rPr lang="en-US" sz="2400" dirty="0" err="1" smtClean="0"/>
              <a:t>Param</a:t>
            </a:r>
            <a:r>
              <a:rPr lang="en-US" sz="2400" dirty="0" smtClean="0"/>
              <a:t> </a:t>
            </a:r>
            <a:r>
              <a:rPr lang="en-US" sz="2400" dirty="0" err="1" smtClean="0"/>
              <a:t>Aagam</a:t>
            </a:r>
            <a:r>
              <a:rPr lang="en-US" sz="2400" dirty="0" smtClean="0"/>
              <a:t> Guru </a:t>
            </a:r>
            <a:r>
              <a:rPr lang="en-US" sz="2400" dirty="0" err="1" smtClean="0"/>
              <a:t>Ko</a:t>
            </a:r>
            <a:r>
              <a:rPr lang="en-US" sz="2400" dirty="0" smtClean="0"/>
              <a:t>  Shat </a:t>
            </a:r>
            <a:r>
              <a:rPr lang="en-US" sz="2400" dirty="0" err="1" smtClean="0"/>
              <a:t>Vandan</a:t>
            </a:r>
            <a:r>
              <a:rPr lang="en-US" sz="2400" dirty="0" smtClean="0"/>
              <a:t> Shat </a:t>
            </a:r>
            <a:r>
              <a:rPr lang="en-US" sz="2400" dirty="0" err="1" smtClean="0"/>
              <a:t>Vandan</a:t>
            </a:r>
            <a:r>
              <a:rPr lang="en-US" sz="2400" dirty="0" smtClean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dirty="0" smtClean="0"/>
          </a:p>
        </p:txBody>
      </p:sp>
      <p:graphicFrame>
        <p:nvGraphicFramePr>
          <p:cNvPr id="153601" name="Object 1"/>
          <p:cNvGraphicFramePr>
            <a:graphicFrameLocks noChangeAspect="1"/>
          </p:cNvGraphicFramePr>
          <p:nvPr/>
        </p:nvGraphicFramePr>
        <p:xfrm>
          <a:off x="152400" y="2007038"/>
          <a:ext cx="8534400" cy="1388625"/>
        </p:xfrm>
        <a:graphic>
          <a:graphicData uri="http://schemas.openxmlformats.org/presentationml/2006/ole">
            <p:oleObj spid="_x0000_s153601" name="Document" r:id="rId4" imgW="5949456" imgH="1822232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 smtClean="0"/>
              <a:t>Dev </a:t>
            </a:r>
            <a:r>
              <a:rPr lang="en-US" sz="3200" dirty="0" err="1" smtClean="0"/>
              <a:t>Shastra</a:t>
            </a:r>
            <a:r>
              <a:rPr lang="en-US" sz="3200" dirty="0" smtClean="0"/>
              <a:t> Guru </a:t>
            </a:r>
            <a:r>
              <a:rPr lang="en-US" sz="3200" dirty="0" err="1" smtClean="0"/>
              <a:t>Pooja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(</a:t>
            </a:r>
            <a:r>
              <a:rPr lang="en-US" sz="3200" dirty="0" err="1" smtClean="0"/>
              <a:t>Sthapana</a:t>
            </a:r>
            <a:r>
              <a:rPr lang="en-US" sz="3200" dirty="0" smtClean="0"/>
              <a:t> – To Establish)</a:t>
            </a:r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dirty="0" smtClean="0"/>
              <a:t>We have described the nature of </a:t>
            </a:r>
            <a:r>
              <a:rPr lang="en-US" sz="2800" dirty="0" err="1" smtClean="0"/>
              <a:t>Shri</a:t>
            </a:r>
            <a:r>
              <a:rPr lang="en-US" sz="2800" dirty="0" smtClean="0"/>
              <a:t> 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and Guru.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 smtClean="0"/>
              <a:t>Dev </a:t>
            </a:r>
            <a:r>
              <a:rPr lang="en-US" sz="3200" dirty="0" err="1" smtClean="0"/>
              <a:t>Shastra</a:t>
            </a:r>
            <a:r>
              <a:rPr lang="en-US" sz="3200" dirty="0" smtClean="0"/>
              <a:t> Guru </a:t>
            </a:r>
            <a:r>
              <a:rPr lang="en-US" sz="3200" dirty="0" err="1" smtClean="0"/>
              <a:t>Pooja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(</a:t>
            </a:r>
            <a:r>
              <a:rPr lang="en-US" sz="3200" dirty="0" err="1" smtClean="0"/>
              <a:t>Sthapana</a:t>
            </a:r>
            <a:r>
              <a:rPr lang="en-US" sz="3200" dirty="0" smtClean="0"/>
              <a:t> – To Establish)</a:t>
            </a: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Om </a:t>
            </a:r>
            <a:r>
              <a:rPr lang="en-US" sz="2400" dirty="0" err="1" smtClean="0"/>
              <a:t>Hrim</a:t>
            </a:r>
            <a:r>
              <a:rPr lang="en-US" sz="2400" dirty="0" smtClean="0"/>
              <a:t> Dev Shasta Guru </a:t>
            </a:r>
            <a:r>
              <a:rPr lang="en-US" sz="2400" dirty="0" err="1" smtClean="0"/>
              <a:t>Samuh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Atra</a:t>
            </a:r>
            <a:r>
              <a:rPr lang="en-US" sz="2400" dirty="0" smtClean="0"/>
              <a:t> Avatar </a:t>
            </a:r>
            <a:r>
              <a:rPr lang="en-US" sz="2400" dirty="0" err="1" smtClean="0"/>
              <a:t>Avatar</a:t>
            </a:r>
            <a:r>
              <a:rPr lang="en-US" sz="2400" dirty="0" smtClean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Samvo</a:t>
            </a:r>
            <a:r>
              <a:rPr lang="en-US" sz="2400" dirty="0" smtClean="0"/>
              <a:t> Shat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Iti</a:t>
            </a:r>
            <a:r>
              <a:rPr lang="en-US" sz="2400" dirty="0" smtClean="0"/>
              <a:t> </a:t>
            </a:r>
            <a:r>
              <a:rPr lang="en-US" sz="2400" dirty="0" err="1" smtClean="0"/>
              <a:t>Aahava-hanum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Invitation</a:t>
            </a:r>
            <a:r>
              <a:rPr lang="en-US" sz="2400" dirty="0" smtClean="0"/>
              <a:t> for Omniscient Lords, Holy Scriptures and Enlightened Monks.</a:t>
            </a:r>
          </a:p>
        </p:txBody>
      </p:sp>
      <p:graphicFrame>
        <p:nvGraphicFramePr>
          <p:cNvPr id="21506" name="Object 4"/>
          <p:cNvGraphicFramePr>
            <a:graphicFrameLocks noChangeAspect="1"/>
          </p:cNvGraphicFramePr>
          <p:nvPr/>
        </p:nvGraphicFramePr>
        <p:xfrm>
          <a:off x="465138" y="2128838"/>
          <a:ext cx="8124825" cy="539750"/>
        </p:xfrm>
        <a:graphic>
          <a:graphicData uri="http://schemas.openxmlformats.org/presentationml/2006/ole">
            <p:oleObj spid="_x0000_s21506" name="Document" r:id="rId4" imgW="5949456" imgH="395183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 smtClean="0"/>
              <a:t>Dev </a:t>
            </a:r>
            <a:r>
              <a:rPr lang="en-US" sz="3200" dirty="0" err="1" smtClean="0"/>
              <a:t>Shastra</a:t>
            </a:r>
            <a:r>
              <a:rPr lang="en-US" sz="3200" dirty="0" smtClean="0"/>
              <a:t> Guru </a:t>
            </a:r>
            <a:r>
              <a:rPr lang="en-US" sz="3200" dirty="0" err="1" smtClean="0"/>
              <a:t>Pooja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(</a:t>
            </a:r>
            <a:r>
              <a:rPr lang="en-US" sz="3200" dirty="0" err="1" smtClean="0"/>
              <a:t>Sthapana</a:t>
            </a:r>
            <a:r>
              <a:rPr lang="en-US" sz="3200" dirty="0" smtClean="0"/>
              <a:t> – To </a:t>
            </a:r>
            <a:r>
              <a:rPr lang="en-US" sz="3200" dirty="0" err="1" smtClean="0"/>
              <a:t>Eshtablish</a:t>
            </a:r>
            <a:r>
              <a:rPr lang="en-US" sz="3200" dirty="0" smtClean="0"/>
              <a:t>)</a:t>
            </a: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Om </a:t>
            </a:r>
            <a:r>
              <a:rPr lang="en-US" sz="2400" dirty="0" err="1" smtClean="0"/>
              <a:t>Hrim</a:t>
            </a:r>
            <a:r>
              <a:rPr lang="en-US" sz="2400" dirty="0" smtClean="0"/>
              <a:t> Dev Shasta Guru </a:t>
            </a:r>
            <a:r>
              <a:rPr lang="en-US" sz="2400" dirty="0" err="1" smtClean="0"/>
              <a:t>Samuh</a:t>
            </a:r>
            <a:r>
              <a:rPr lang="en-US" sz="2400" dirty="0" smtClean="0"/>
              <a:t> </a:t>
            </a:r>
            <a:r>
              <a:rPr lang="en-US" sz="2400" dirty="0" err="1" smtClean="0"/>
              <a:t>Aatra</a:t>
            </a:r>
            <a:r>
              <a:rPr lang="en-US" sz="2400" dirty="0" smtClean="0"/>
              <a:t> </a:t>
            </a:r>
            <a:r>
              <a:rPr lang="en-US" sz="2400" dirty="0" err="1" smtClean="0"/>
              <a:t>Tishtha</a:t>
            </a:r>
            <a:r>
              <a:rPr lang="en-US" sz="2400" dirty="0" smtClean="0"/>
              <a:t> </a:t>
            </a:r>
            <a:r>
              <a:rPr lang="en-US" sz="2400" dirty="0" err="1" smtClean="0"/>
              <a:t>Tishtha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Tha</a:t>
            </a:r>
            <a:r>
              <a:rPr lang="en-US" sz="2400" dirty="0" smtClean="0"/>
              <a:t>-ha </a:t>
            </a:r>
            <a:r>
              <a:rPr lang="en-US" sz="2400" dirty="0" err="1" smtClean="0"/>
              <a:t>Tha</a:t>
            </a:r>
            <a:r>
              <a:rPr lang="en-US" sz="2400" dirty="0" smtClean="0"/>
              <a:t>-ha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Iti</a:t>
            </a:r>
            <a:r>
              <a:rPr lang="en-US" sz="2400" dirty="0" smtClean="0"/>
              <a:t> </a:t>
            </a:r>
            <a:r>
              <a:rPr lang="en-US" sz="2400" dirty="0" err="1" smtClean="0"/>
              <a:t>Stapanum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Welcoming </a:t>
            </a:r>
            <a:r>
              <a:rPr lang="en-US" sz="2400" dirty="0" smtClean="0"/>
              <a:t>for Omniscient Lords, Holy Scriptures and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Enlightened Monks.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 </a:t>
            </a:r>
            <a:endParaRPr lang="en-US" dirty="0" smtClean="0"/>
          </a:p>
        </p:txBody>
      </p:sp>
      <p:graphicFrame>
        <p:nvGraphicFramePr>
          <p:cNvPr id="167937" name="Object 1"/>
          <p:cNvGraphicFramePr>
            <a:graphicFrameLocks noChangeAspect="1"/>
          </p:cNvGraphicFramePr>
          <p:nvPr/>
        </p:nvGraphicFramePr>
        <p:xfrm>
          <a:off x="530225" y="1905000"/>
          <a:ext cx="8446816" cy="528638"/>
        </p:xfrm>
        <a:graphic>
          <a:graphicData uri="http://schemas.openxmlformats.org/presentationml/2006/ole">
            <p:oleObj spid="_x0000_s167937" name="Document" r:id="rId4" imgW="5949456" imgH="38402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 smtClean="0"/>
              <a:t>Dev </a:t>
            </a:r>
            <a:r>
              <a:rPr lang="en-US" sz="3200" dirty="0" err="1" smtClean="0"/>
              <a:t>Shastra</a:t>
            </a:r>
            <a:r>
              <a:rPr lang="en-US" sz="3200" dirty="0" smtClean="0"/>
              <a:t> Guru </a:t>
            </a:r>
            <a:r>
              <a:rPr lang="en-US" sz="3200" dirty="0" err="1" smtClean="0"/>
              <a:t>Pooja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(</a:t>
            </a:r>
            <a:r>
              <a:rPr lang="en-US" sz="3200" dirty="0" err="1" smtClean="0"/>
              <a:t>Sthapana</a:t>
            </a:r>
            <a:r>
              <a:rPr lang="en-US" sz="3200" dirty="0" smtClean="0"/>
              <a:t> – To </a:t>
            </a:r>
            <a:r>
              <a:rPr lang="en-US" sz="3200" dirty="0" err="1" smtClean="0"/>
              <a:t>Eshtablish</a:t>
            </a:r>
            <a:r>
              <a:rPr lang="en-US" sz="3200" dirty="0" smtClean="0"/>
              <a:t>)</a:t>
            </a: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Om </a:t>
            </a:r>
            <a:r>
              <a:rPr lang="en-US" sz="2400" dirty="0" err="1" smtClean="0"/>
              <a:t>Hrim</a:t>
            </a:r>
            <a:r>
              <a:rPr lang="en-US" sz="2400" dirty="0" smtClean="0"/>
              <a:t> Dev Shasta Guru </a:t>
            </a:r>
            <a:r>
              <a:rPr lang="en-US" sz="2400" dirty="0" err="1" smtClean="0"/>
              <a:t>Samuh</a:t>
            </a:r>
            <a:r>
              <a:rPr lang="en-US" sz="2400" dirty="0" smtClean="0"/>
              <a:t> </a:t>
            </a:r>
            <a:r>
              <a:rPr lang="en-US" sz="2400" dirty="0" err="1" smtClean="0"/>
              <a:t>Aatra</a:t>
            </a:r>
            <a:r>
              <a:rPr lang="en-US" sz="2400" dirty="0" smtClean="0"/>
              <a:t> Mum </a:t>
            </a:r>
            <a:r>
              <a:rPr lang="en-US" sz="2400" dirty="0" err="1" smtClean="0"/>
              <a:t>Sannihito</a:t>
            </a:r>
            <a:r>
              <a:rPr lang="en-US" sz="2400" dirty="0" smtClean="0"/>
              <a:t>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Bhav</a:t>
            </a:r>
            <a:r>
              <a:rPr lang="en-US" sz="2400" dirty="0" smtClean="0"/>
              <a:t> </a:t>
            </a:r>
            <a:r>
              <a:rPr lang="en-US" sz="2400" dirty="0" err="1" smtClean="0"/>
              <a:t>Bhav</a:t>
            </a:r>
            <a:r>
              <a:rPr lang="en-US" sz="2400" dirty="0" smtClean="0"/>
              <a:t> </a:t>
            </a:r>
            <a:r>
              <a:rPr lang="en-US" sz="2400" dirty="0" err="1" smtClean="0"/>
              <a:t>Vashat</a:t>
            </a:r>
            <a:r>
              <a:rPr lang="en-US" sz="2400" dirty="0" smtClean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Iti</a:t>
            </a:r>
            <a:r>
              <a:rPr lang="en-US" sz="2400" dirty="0" smtClean="0"/>
              <a:t> </a:t>
            </a:r>
            <a:r>
              <a:rPr lang="en-US" sz="2400" dirty="0" err="1" smtClean="0"/>
              <a:t>Sanni-dhi-karanam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Establishing in the heart  </a:t>
            </a:r>
            <a:r>
              <a:rPr lang="en-US" sz="2400" dirty="0" smtClean="0"/>
              <a:t>for Omniscient Lords, Holy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Scriptures and Enlightened Monks.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  <p:graphicFrame>
        <p:nvGraphicFramePr>
          <p:cNvPr id="165889" name="Object 1"/>
          <p:cNvGraphicFramePr>
            <a:graphicFrameLocks noChangeAspect="1"/>
          </p:cNvGraphicFramePr>
          <p:nvPr/>
        </p:nvGraphicFramePr>
        <p:xfrm>
          <a:off x="530224" y="1905000"/>
          <a:ext cx="8550217" cy="514350"/>
        </p:xfrm>
        <a:graphic>
          <a:graphicData uri="http://schemas.openxmlformats.org/presentationml/2006/ole">
            <p:oleObj spid="_x0000_s165889" name="Document" r:id="rId4" imgW="5949456" imgH="364950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Dev </a:t>
            </a:r>
            <a:r>
              <a:rPr lang="en-US" sz="3600" dirty="0" err="1" smtClean="0"/>
              <a:t>Shastra</a:t>
            </a:r>
            <a:r>
              <a:rPr lang="en-US" sz="3600" dirty="0" smtClean="0"/>
              <a:t> Guru </a:t>
            </a:r>
            <a:r>
              <a:rPr lang="en-US" sz="3600" dirty="0" err="1" smtClean="0"/>
              <a:t>Pooja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8229600" cy="1981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Invitation, welcoming and establishing in to our heart is symbolized by offering of 3 cloves.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600" dirty="0" err="1" smtClean="0">
                <a:solidFill>
                  <a:srgbClr val="FFC000"/>
                </a:solidFill>
              </a:rPr>
              <a:t>Jal</a:t>
            </a:r>
            <a:r>
              <a:rPr lang="en-US" sz="3600" dirty="0" smtClean="0">
                <a:solidFill>
                  <a:srgbClr val="FFC000"/>
                </a:solidFill>
              </a:rPr>
              <a:t> </a:t>
            </a:r>
            <a:r>
              <a:rPr lang="en-US" sz="3600" dirty="0" err="1" smtClean="0">
                <a:solidFill>
                  <a:srgbClr val="FFC000"/>
                </a:solidFill>
              </a:rPr>
              <a:t>Pooja</a:t>
            </a:r>
            <a:r>
              <a:rPr lang="en-US" sz="3600" dirty="0" smtClean="0">
                <a:solidFill>
                  <a:srgbClr val="FFC000"/>
                </a:solidFill>
              </a:rPr>
              <a:t/>
            </a:r>
            <a:br>
              <a:rPr lang="en-US" sz="3600" dirty="0" smtClean="0">
                <a:solidFill>
                  <a:srgbClr val="FFC000"/>
                </a:solidFill>
              </a:rPr>
            </a:br>
            <a:r>
              <a:rPr lang="en-US" sz="3600" dirty="0" smtClean="0">
                <a:solidFill>
                  <a:srgbClr val="FFC000"/>
                </a:solidFill>
              </a:rPr>
              <a:t>Pure Water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9" descr="water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69928" y="1981201"/>
            <a:ext cx="2737798" cy="4191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#1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Jal-pooja</a:t>
            </a:r>
            <a:r>
              <a:rPr lang="en-US" sz="2800" dirty="0" smtClean="0"/>
              <a:t> – Pure Water)</a:t>
            </a:r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372600" cy="5257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Indriya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Bhog</a:t>
            </a:r>
            <a:r>
              <a:rPr lang="en-US" sz="2400" dirty="0" smtClean="0"/>
              <a:t> </a:t>
            </a:r>
            <a:r>
              <a:rPr lang="en-US" sz="2400" dirty="0" err="1" smtClean="0"/>
              <a:t>Madhur</a:t>
            </a:r>
            <a:r>
              <a:rPr lang="en-US" sz="2400" dirty="0" smtClean="0"/>
              <a:t> </a:t>
            </a:r>
            <a:r>
              <a:rPr lang="en-US" sz="2400" dirty="0" err="1" smtClean="0"/>
              <a:t>Visha</a:t>
            </a:r>
            <a:r>
              <a:rPr lang="en-US" sz="2400" dirty="0" smtClean="0"/>
              <a:t> Sam </a:t>
            </a:r>
            <a:r>
              <a:rPr lang="en-US" sz="2400" dirty="0" err="1" smtClean="0"/>
              <a:t>Lavanya</a:t>
            </a:r>
            <a:r>
              <a:rPr lang="en-US" sz="2400" dirty="0" smtClean="0"/>
              <a:t> </a:t>
            </a:r>
            <a:r>
              <a:rPr lang="en-US" sz="2400" dirty="0" err="1" smtClean="0"/>
              <a:t>Mayi</a:t>
            </a:r>
            <a:r>
              <a:rPr lang="en-US" sz="2400" dirty="0" smtClean="0"/>
              <a:t> </a:t>
            </a:r>
            <a:r>
              <a:rPr lang="en-US" sz="2400" dirty="0" err="1" smtClean="0"/>
              <a:t>Kanchan</a:t>
            </a:r>
            <a:r>
              <a:rPr lang="en-US" sz="2400" dirty="0" smtClean="0"/>
              <a:t> </a:t>
            </a:r>
            <a:r>
              <a:rPr lang="en-US" sz="2400" dirty="0" err="1" smtClean="0"/>
              <a:t>Kaya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Yah </a:t>
            </a:r>
            <a:r>
              <a:rPr lang="en-US" sz="2400" dirty="0" err="1" smtClean="0"/>
              <a:t>Sab</a:t>
            </a:r>
            <a:r>
              <a:rPr lang="en-US" sz="2400" dirty="0" smtClean="0"/>
              <a:t> </a:t>
            </a:r>
            <a:r>
              <a:rPr lang="en-US" sz="2400" dirty="0" err="1" smtClean="0"/>
              <a:t>Kuch</a:t>
            </a:r>
            <a:r>
              <a:rPr lang="en-US" sz="2400" dirty="0" smtClean="0"/>
              <a:t> </a:t>
            </a:r>
            <a:r>
              <a:rPr lang="en-US" sz="2400" dirty="0" err="1" smtClean="0"/>
              <a:t>Jad-ki</a:t>
            </a:r>
            <a:r>
              <a:rPr lang="en-US" sz="2400" dirty="0" smtClean="0"/>
              <a:t> </a:t>
            </a:r>
            <a:r>
              <a:rPr lang="en-US" sz="2400" dirty="0" err="1" smtClean="0"/>
              <a:t>Kriya</a:t>
            </a:r>
            <a:r>
              <a:rPr lang="en-US" sz="2400" dirty="0" smtClean="0"/>
              <a:t> </a:t>
            </a:r>
            <a:r>
              <a:rPr lang="en-US" sz="2400" dirty="0" err="1" smtClean="0"/>
              <a:t>Hai</a:t>
            </a:r>
            <a:r>
              <a:rPr lang="en-US" sz="2400" dirty="0" smtClean="0"/>
              <a:t>, Mein </a:t>
            </a:r>
            <a:r>
              <a:rPr lang="en-US" sz="2400" dirty="0" err="1" smtClean="0"/>
              <a:t>Aab</a:t>
            </a:r>
            <a:r>
              <a:rPr lang="en-US" sz="2400" dirty="0" smtClean="0"/>
              <a:t> </a:t>
            </a:r>
            <a:r>
              <a:rPr lang="en-US" sz="2400" dirty="0" err="1" smtClean="0"/>
              <a:t>Tak</a:t>
            </a:r>
            <a:r>
              <a:rPr lang="en-US" sz="2400" dirty="0" smtClean="0"/>
              <a:t> Jan </a:t>
            </a:r>
            <a:r>
              <a:rPr lang="en-US" sz="2400" dirty="0" err="1" smtClean="0"/>
              <a:t>Naheen</a:t>
            </a:r>
            <a:r>
              <a:rPr lang="en-US" sz="2400" dirty="0" smtClean="0"/>
              <a:t> </a:t>
            </a:r>
            <a:r>
              <a:rPr lang="en-US" sz="2400" dirty="0" err="1" smtClean="0"/>
              <a:t>Paya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Mein </a:t>
            </a:r>
            <a:r>
              <a:rPr lang="en-US" sz="2400" dirty="0" err="1" smtClean="0"/>
              <a:t>Bhul</a:t>
            </a:r>
            <a:r>
              <a:rPr lang="en-US" sz="2400" dirty="0" smtClean="0"/>
              <a:t> </a:t>
            </a:r>
            <a:r>
              <a:rPr lang="en-US" sz="2400" dirty="0" err="1" smtClean="0"/>
              <a:t>Svayam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Vaibhav</a:t>
            </a:r>
            <a:r>
              <a:rPr lang="en-US" sz="2400" dirty="0" smtClean="0"/>
              <a:t> </a:t>
            </a:r>
            <a:r>
              <a:rPr lang="en-US" sz="2400" dirty="0" err="1" smtClean="0"/>
              <a:t>Ko</a:t>
            </a:r>
            <a:r>
              <a:rPr lang="en-US" sz="2400" dirty="0" smtClean="0"/>
              <a:t> Par </a:t>
            </a:r>
            <a:r>
              <a:rPr lang="en-US" sz="2400" dirty="0" err="1" smtClean="0"/>
              <a:t>Mamata</a:t>
            </a:r>
            <a:r>
              <a:rPr lang="en-US" sz="2400" dirty="0" smtClean="0"/>
              <a:t> Me </a:t>
            </a:r>
            <a:r>
              <a:rPr lang="en-US" sz="2400" dirty="0" err="1" smtClean="0"/>
              <a:t>Atakaya</a:t>
            </a:r>
            <a:r>
              <a:rPr lang="en-US" sz="2400" dirty="0" smtClean="0"/>
              <a:t> </a:t>
            </a:r>
            <a:r>
              <a:rPr lang="en-US" sz="2400" dirty="0" err="1" smtClean="0"/>
              <a:t>Hoon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Aab</a:t>
            </a:r>
            <a:r>
              <a:rPr lang="en-US" sz="2400" dirty="0" smtClean="0"/>
              <a:t> </a:t>
            </a:r>
            <a:r>
              <a:rPr lang="en-US" sz="2400" dirty="0" err="1" smtClean="0"/>
              <a:t>Nirmal</a:t>
            </a:r>
            <a:r>
              <a:rPr lang="en-US" sz="2400" dirty="0" smtClean="0"/>
              <a:t> </a:t>
            </a:r>
            <a:r>
              <a:rPr lang="en-US" sz="2400" dirty="0" err="1" smtClean="0"/>
              <a:t>Samyak</a:t>
            </a:r>
            <a:r>
              <a:rPr lang="en-US" sz="2400" dirty="0" smtClean="0"/>
              <a:t> </a:t>
            </a:r>
            <a:r>
              <a:rPr lang="en-US" sz="2400" dirty="0" err="1" smtClean="0"/>
              <a:t>Neer</a:t>
            </a:r>
            <a:r>
              <a:rPr lang="en-US" sz="2400" dirty="0" smtClean="0"/>
              <a:t> </a:t>
            </a:r>
            <a:r>
              <a:rPr lang="en-US" sz="2400" dirty="0" err="1" smtClean="0"/>
              <a:t>Liye</a:t>
            </a:r>
            <a:r>
              <a:rPr lang="en-US" sz="2400" dirty="0" smtClean="0"/>
              <a:t> </a:t>
            </a:r>
            <a:r>
              <a:rPr lang="en-US" sz="2400" dirty="0" err="1" smtClean="0"/>
              <a:t>Mithya</a:t>
            </a:r>
            <a:r>
              <a:rPr lang="en-US" sz="2400" dirty="0" smtClean="0"/>
              <a:t> Mal </a:t>
            </a:r>
            <a:r>
              <a:rPr lang="en-US" sz="2400" dirty="0" err="1" smtClean="0"/>
              <a:t>Dhone</a:t>
            </a:r>
            <a:r>
              <a:rPr lang="en-US" sz="2400" dirty="0" smtClean="0"/>
              <a:t> </a:t>
            </a:r>
            <a:r>
              <a:rPr lang="en-US" sz="2400" dirty="0" err="1" smtClean="0"/>
              <a:t>Aaya</a:t>
            </a:r>
            <a:r>
              <a:rPr lang="en-US" sz="2400" dirty="0" smtClean="0"/>
              <a:t> </a:t>
            </a:r>
            <a:r>
              <a:rPr lang="en-US" sz="2400" dirty="0" err="1" smtClean="0"/>
              <a:t>Hoon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graphicFrame>
        <p:nvGraphicFramePr>
          <p:cNvPr id="163846" name="Object 6"/>
          <p:cNvGraphicFramePr>
            <a:graphicFrameLocks noChangeAspect="1"/>
          </p:cNvGraphicFramePr>
          <p:nvPr/>
        </p:nvGraphicFramePr>
        <p:xfrm>
          <a:off x="239713" y="1754188"/>
          <a:ext cx="7105650" cy="1738312"/>
        </p:xfrm>
        <a:graphic>
          <a:graphicData uri="http://schemas.openxmlformats.org/presentationml/2006/ole">
            <p:oleObj spid="_x0000_s163846" name="Document" r:id="rId4" imgW="5949456" imgH="145764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#1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Jal-pooja</a:t>
            </a:r>
            <a:r>
              <a:rPr lang="en-US" sz="2800" dirty="0" smtClean="0"/>
              <a:t> – Pure Water)</a:t>
            </a:r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3200400"/>
            <a:ext cx="8229600" cy="1981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Om </a:t>
            </a:r>
            <a:r>
              <a:rPr lang="en-US" sz="2400" dirty="0" err="1" smtClean="0"/>
              <a:t>Hrim</a:t>
            </a:r>
            <a:r>
              <a:rPr lang="en-US" sz="2400" dirty="0" smtClean="0"/>
              <a:t>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</a:t>
            </a:r>
            <a:r>
              <a:rPr lang="en-US" sz="2400" dirty="0" err="1" smtClean="0"/>
              <a:t>Gurubhyo</a:t>
            </a:r>
            <a:r>
              <a:rPr lang="en-US" sz="2400" dirty="0" smtClean="0"/>
              <a:t> </a:t>
            </a:r>
            <a:r>
              <a:rPr lang="en-US" sz="2400" dirty="0" err="1" smtClean="0"/>
              <a:t>Janma</a:t>
            </a:r>
            <a:r>
              <a:rPr lang="en-US" sz="2400" dirty="0" smtClean="0"/>
              <a:t> </a:t>
            </a:r>
            <a:r>
              <a:rPr lang="en-US" sz="2400" dirty="0" err="1" smtClean="0"/>
              <a:t>Jara</a:t>
            </a:r>
            <a:r>
              <a:rPr lang="en-US" sz="2400" dirty="0" smtClean="0"/>
              <a:t> </a:t>
            </a:r>
            <a:r>
              <a:rPr lang="en-US" sz="2400" dirty="0" err="1" smtClean="0"/>
              <a:t>Mrutyu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Vinashnay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Jalam</a:t>
            </a:r>
            <a:r>
              <a:rPr lang="en-US" sz="2400" dirty="0" smtClean="0"/>
              <a:t> </a:t>
            </a:r>
            <a:r>
              <a:rPr lang="en-US" sz="2400" dirty="0" err="1" smtClean="0"/>
              <a:t>Nirv</a:t>
            </a:r>
            <a:r>
              <a:rPr lang="en-US" sz="2400" dirty="0" smtClean="0"/>
              <a:t> </a:t>
            </a:r>
            <a:r>
              <a:rPr lang="en-US" sz="2400" dirty="0" err="1" smtClean="0"/>
              <a:t>Pamiti</a:t>
            </a:r>
            <a:r>
              <a:rPr lang="en-US" sz="2400" dirty="0" smtClean="0"/>
              <a:t> </a:t>
            </a:r>
            <a:r>
              <a:rPr lang="en-US" sz="2400" b="1" dirty="0" smtClean="0"/>
              <a:t>SWAHA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  <p:graphicFrame>
        <p:nvGraphicFramePr>
          <p:cNvPr id="22530" name="Object 4"/>
          <p:cNvGraphicFramePr>
            <a:graphicFrameLocks noChangeAspect="1"/>
          </p:cNvGraphicFramePr>
          <p:nvPr/>
        </p:nvGraphicFramePr>
        <p:xfrm>
          <a:off x="465138" y="2743200"/>
          <a:ext cx="7750175" cy="944563"/>
        </p:xfrm>
        <a:graphic>
          <a:graphicData uri="http://schemas.openxmlformats.org/presentationml/2006/ole">
            <p:oleObj spid="_x0000_s22530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#1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Jal-pooja</a:t>
            </a:r>
            <a:r>
              <a:rPr lang="en-US" sz="2800" dirty="0" smtClean="0"/>
              <a:t> – Pure Water)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  <a:defRPr/>
            </a:pPr>
            <a:r>
              <a:rPr lang="en-US" sz="2400" dirty="0" smtClean="0"/>
              <a:t>Enlightened and blissful, is my real self.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 depicted as clear water.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 I wish to eliminate birth and rebirth, to cease the suffering.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On this auspicious day, 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 I wish to worship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and Guru.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Ohm </a:t>
            </a:r>
            <a:r>
              <a:rPr lang="en-US" sz="2400" dirty="0" err="1" smtClean="0"/>
              <a:t>Rihm</a:t>
            </a:r>
            <a:r>
              <a:rPr lang="en-US" sz="2400" dirty="0" smtClean="0"/>
              <a:t> Shree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Guru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 for the decimation of birth, old age and death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JALAM – NIRVIPAMITI - </a:t>
            </a:r>
            <a:r>
              <a:rPr lang="en-US" sz="2400" b="1" dirty="0" smtClean="0">
                <a:solidFill>
                  <a:srgbClr val="FFFF00"/>
                </a:solidFill>
              </a:rPr>
              <a:t>SWAHA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>
                <a:solidFill>
                  <a:srgbClr val="FFC000"/>
                </a:solidFill>
              </a:rPr>
              <a:t>Chandan</a:t>
            </a:r>
            <a:r>
              <a:rPr lang="en-US" sz="3600" dirty="0" smtClean="0">
                <a:solidFill>
                  <a:srgbClr val="FFC000"/>
                </a:solidFill>
              </a:rPr>
              <a:t> </a:t>
            </a:r>
            <a:r>
              <a:rPr lang="en-US" sz="3600" dirty="0" err="1" smtClean="0">
                <a:solidFill>
                  <a:srgbClr val="FFC000"/>
                </a:solidFill>
              </a:rPr>
              <a:t>Pooja</a:t>
            </a:r>
            <a:r>
              <a:rPr lang="en-US" sz="3600" dirty="0" smtClean="0">
                <a:solidFill>
                  <a:srgbClr val="FFC000"/>
                </a:solidFill>
              </a:rPr>
              <a:t/>
            </a:r>
            <a:br>
              <a:rPr lang="en-US" sz="3600" dirty="0" smtClean="0">
                <a:solidFill>
                  <a:srgbClr val="FFC000"/>
                </a:solidFill>
              </a:rPr>
            </a:br>
            <a:r>
              <a:rPr lang="en-US" sz="3600" dirty="0" err="1" smtClean="0">
                <a:solidFill>
                  <a:srgbClr val="FFC000"/>
                </a:solidFill>
              </a:rPr>
              <a:t>Sandlewood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4" name="Picture 9" descr="sandalwood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623360" y="2286000"/>
            <a:ext cx="3612930" cy="3429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#2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Chandan</a:t>
            </a:r>
            <a:r>
              <a:rPr lang="en-US" sz="2800" dirty="0" smtClean="0"/>
              <a:t> </a:t>
            </a:r>
            <a:r>
              <a:rPr lang="en-US" sz="2800" dirty="0" err="1" smtClean="0"/>
              <a:t>Pooja</a:t>
            </a:r>
            <a:r>
              <a:rPr lang="en-US" sz="2800" dirty="0" smtClean="0"/>
              <a:t> – </a:t>
            </a:r>
            <a:r>
              <a:rPr lang="en-US" sz="2800" dirty="0" err="1" smtClean="0"/>
              <a:t>Sandlewood</a:t>
            </a:r>
            <a:r>
              <a:rPr lang="en-US" sz="2800" dirty="0" smtClean="0"/>
              <a:t> water )</a:t>
            </a: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 </a:t>
            </a:r>
            <a:r>
              <a:rPr lang="en-US" sz="2400" dirty="0" err="1" smtClean="0"/>
              <a:t>Jad</a:t>
            </a:r>
            <a:r>
              <a:rPr lang="en-US" sz="2400" dirty="0" smtClean="0"/>
              <a:t> </a:t>
            </a:r>
            <a:r>
              <a:rPr lang="en-US" sz="2400" dirty="0" err="1" smtClean="0"/>
              <a:t>Chetan</a:t>
            </a:r>
            <a:r>
              <a:rPr lang="en-US" sz="2400" dirty="0" smtClean="0"/>
              <a:t> </a:t>
            </a:r>
            <a:r>
              <a:rPr lang="en-US" sz="2400" dirty="0" err="1" smtClean="0"/>
              <a:t>Ki</a:t>
            </a:r>
            <a:r>
              <a:rPr lang="en-US" sz="2400" dirty="0" smtClean="0"/>
              <a:t> </a:t>
            </a:r>
            <a:r>
              <a:rPr lang="en-US" sz="2400" dirty="0" err="1" smtClean="0"/>
              <a:t>Sab</a:t>
            </a:r>
            <a:r>
              <a:rPr lang="en-US" sz="2400" dirty="0" smtClean="0"/>
              <a:t> </a:t>
            </a:r>
            <a:r>
              <a:rPr lang="en-US" sz="2400" dirty="0" err="1" smtClean="0"/>
              <a:t>Parinati</a:t>
            </a:r>
            <a:r>
              <a:rPr lang="en-US" sz="2400" dirty="0" smtClean="0"/>
              <a:t> </a:t>
            </a:r>
            <a:r>
              <a:rPr lang="en-US" sz="2400" dirty="0" err="1" smtClean="0"/>
              <a:t>Prabhu</a:t>
            </a:r>
            <a:r>
              <a:rPr lang="en-US" sz="2400" dirty="0" smtClean="0"/>
              <a:t>! </a:t>
            </a:r>
            <a:r>
              <a:rPr lang="en-US" sz="2400" dirty="0" err="1" smtClean="0"/>
              <a:t>Apne</a:t>
            </a:r>
            <a:r>
              <a:rPr lang="en-US" sz="2400" dirty="0" smtClean="0"/>
              <a:t> </a:t>
            </a:r>
            <a:r>
              <a:rPr lang="en-US" sz="2400" dirty="0" err="1" smtClean="0"/>
              <a:t>Apne</a:t>
            </a:r>
            <a:r>
              <a:rPr lang="en-US" sz="2400" dirty="0" smtClean="0"/>
              <a:t> </a:t>
            </a:r>
            <a:r>
              <a:rPr lang="en-US" sz="2400" dirty="0" err="1" smtClean="0"/>
              <a:t>Meni</a:t>
            </a:r>
            <a:r>
              <a:rPr lang="en-US" sz="2400" dirty="0" smtClean="0"/>
              <a:t> </a:t>
            </a:r>
            <a:r>
              <a:rPr lang="en-US" sz="2400" dirty="0" err="1" smtClean="0"/>
              <a:t>Hoti</a:t>
            </a:r>
            <a:r>
              <a:rPr lang="en-US" sz="2400" dirty="0" smtClean="0"/>
              <a:t> </a:t>
            </a:r>
            <a:r>
              <a:rPr lang="en-US" sz="2400" dirty="0" err="1" smtClean="0"/>
              <a:t>Hai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Anukul</a:t>
            </a:r>
            <a:r>
              <a:rPr lang="en-US" sz="2400" dirty="0" smtClean="0"/>
              <a:t> </a:t>
            </a:r>
            <a:r>
              <a:rPr lang="en-US" sz="2400" dirty="0" err="1" smtClean="0"/>
              <a:t>Kahe</a:t>
            </a:r>
            <a:r>
              <a:rPr lang="en-US" sz="2400" dirty="0" smtClean="0"/>
              <a:t> </a:t>
            </a:r>
            <a:r>
              <a:rPr lang="en-US" sz="2400" dirty="0" err="1" smtClean="0"/>
              <a:t>Pratikul</a:t>
            </a:r>
            <a:r>
              <a:rPr lang="en-US" sz="2400" dirty="0" smtClean="0"/>
              <a:t> </a:t>
            </a:r>
            <a:r>
              <a:rPr lang="en-US" sz="2400" dirty="0" err="1" smtClean="0"/>
              <a:t>Kahe</a:t>
            </a:r>
            <a:r>
              <a:rPr lang="en-US" sz="2400" dirty="0" smtClean="0"/>
              <a:t>, </a:t>
            </a:r>
            <a:r>
              <a:rPr lang="en-US" sz="2400" dirty="0" err="1" smtClean="0"/>
              <a:t>Yas</a:t>
            </a:r>
            <a:r>
              <a:rPr lang="en-US" sz="2400" dirty="0" smtClean="0"/>
              <a:t> </a:t>
            </a:r>
            <a:r>
              <a:rPr lang="en-US" sz="2400" dirty="0" err="1" smtClean="0"/>
              <a:t>Zuthi</a:t>
            </a:r>
            <a:r>
              <a:rPr lang="en-US" sz="2400" dirty="0" smtClean="0"/>
              <a:t> Man </a:t>
            </a:r>
            <a:r>
              <a:rPr lang="en-US" sz="2400" dirty="0" err="1" smtClean="0"/>
              <a:t>Ki</a:t>
            </a:r>
            <a:r>
              <a:rPr lang="en-US" sz="2400" dirty="0" smtClean="0"/>
              <a:t> </a:t>
            </a:r>
            <a:r>
              <a:rPr lang="en-US" sz="2400" dirty="0" err="1" smtClean="0"/>
              <a:t>Vruti</a:t>
            </a:r>
            <a:r>
              <a:rPr lang="en-US" sz="2400" dirty="0" smtClean="0"/>
              <a:t> </a:t>
            </a:r>
            <a:r>
              <a:rPr lang="en-US" sz="2400" dirty="0" err="1" smtClean="0"/>
              <a:t>Hai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Pratikul</a:t>
            </a:r>
            <a:r>
              <a:rPr lang="en-US" sz="2400" dirty="0" smtClean="0"/>
              <a:t> </a:t>
            </a:r>
            <a:r>
              <a:rPr lang="en-US" sz="2400" dirty="0" err="1" smtClean="0"/>
              <a:t>Sanyogo</a:t>
            </a:r>
            <a:r>
              <a:rPr lang="en-US" sz="2400" dirty="0" smtClean="0"/>
              <a:t> Mein </a:t>
            </a:r>
            <a:r>
              <a:rPr lang="en-US" sz="2400" dirty="0" err="1" smtClean="0"/>
              <a:t>Krodhit</a:t>
            </a:r>
            <a:r>
              <a:rPr lang="en-US" sz="2400" dirty="0" smtClean="0"/>
              <a:t> </a:t>
            </a:r>
            <a:r>
              <a:rPr lang="en-US" sz="2400" dirty="0" err="1" smtClean="0"/>
              <a:t>Hokar</a:t>
            </a:r>
            <a:r>
              <a:rPr lang="en-US" sz="2400" dirty="0" smtClean="0"/>
              <a:t> </a:t>
            </a:r>
            <a:r>
              <a:rPr lang="en-US" sz="2400" dirty="0" err="1" smtClean="0"/>
              <a:t>Sansar</a:t>
            </a:r>
            <a:r>
              <a:rPr lang="en-US" sz="2400" dirty="0" smtClean="0"/>
              <a:t> </a:t>
            </a:r>
            <a:r>
              <a:rPr lang="en-US" sz="2400" dirty="0" err="1" smtClean="0"/>
              <a:t>Badhaya</a:t>
            </a:r>
            <a:r>
              <a:rPr lang="en-US" sz="2400" dirty="0" smtClean="0"/>
              <a:t> </a:t>
            </a:r>
            <a:r>
              <a:rPr lang="en-US" sz="2400" dirty="0" err="1" smtClean="0"/>
              <a:t>Hai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Santapt</a:t>
            </a:r>
            <a:r>
              <a:rPr lang="en-US" sz="2400" dirty="0" smtClean="0"/>
              <a:t> </a:t>
            </a:r>
            <a:r>
              <a:rPr lang="en-US" sz="2400" dirty="0" err="1" smtClean="0"/>
              <a:t>Raday</a:t>
            </a:r>
            <a:r>
              <a:rPr lang="en-US" sz="2400" dirty="0" smtClean="0"/>
              <a:t> </a:t>
            </a:r>
            <a:r>
              <a:rPr lang="en-US" sz="2400" dirty="0" err="1" smtClean="0"/>
              <a:t>Prabhu</a:t>
            </a:r>
            <a:r>
              <a:rPr lang="en-US" sz="2400" dirty="0" smtClean="0"/>
              <a:t>! </a:t>
            </a:r>
            <a:r>
              <a:rPr lang="en-US" sz="2400" dirty="0" err="1" smtClean="0"/>
              <a:t>Chandan</a:t>
            </a:r>
            <a:r>
              <a:rPr lang="en-US" sz="2400" dirty="0" smtClean="0"/>
              <a:t> Sam, </a:t>
            </a:r>
            <a:r>
              <a:rPr lang="en-US" sz="2400" dirty="0" err="1" smtClean="0"/>
              <a:t>Sitalta</a:t>
            </a:r>
            <a:r>
              <a:rPr lang="en-US" sz="2400" dirty="0" smtClean="0"/>
              <a:t> Pane </a:t>
            </a:r>
            <a:r>
              <a:rPr lang="en-US" sz="2400" dirty="0" err="1" smtClean="0"/>
              <a:t>Aya</a:t>
            </a:r>
            <a:r>
              <a:rPr lang="en-US" sz="2400" dirty="0" smtClean="0"/>
              <a:t> </a:t>
            </a:r>
            <a:r>
              <a:rPr lang="en-US" sz="2400" dirty="0" err="1" smtClean="0"/>
              <a:t>Hei</a:t>
            </a:r>
            <a:r>
              <a:rPr lang="en-US" sz="2400" dirty="0" smtClean="0"/>
              <a:t>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Mein </a:t>
            </a:r>
            <a:r>
              <a:rPr lang="en-US" sz="2400" dirty="0" err="1" smtClean="0"/>
              <a:t>Bhul</a:t>
            </a:r>
            <a:r>
              <a:rPr lang="en-US" sz="2400" dirty="0" smtClean="0"/>
              <a:t> </a:t>
            </a:r>
            <a:r>
              <a:rPr lang="en-US" sz="2400" dirty="0" err="1" smtClean="0"/>
              <a:t>Svayam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Vaibhav</a:t>
            </a:r>
            <a:r>
              <a:rPr lang="en-US" sz="2400" dirty="0" smtClean="0"/>
              <a:t> </a:t>
            </a:r>
            <a:r>
              <a:rPr lang="en-US" sz="2400" dirty="0" err="1" smtClean="0"/>
              <a:t>Ko</a:t>
            </a:r>
            <a:r>
              <a:rPr lang="en-US" sz="2400" dirty="0" smtClean="0"/>
              <a:t> Par </a:t>
            </a:r>
            <a:r>
              <a:rPr lang="en-US" sz="2400" dirty="0" err="1" smtClean="0"/>
              <a:t>Mamata</a:t>
            </a:r>
            <a:r>
              <a:rPr lang="en-US" sz="2400" dirty="0" smtClean="0"/>
              <a:t> Me </a:t>
            </a:r>
            <a:r>
              <a:rPr lang="en-US" sz="2400" dirty="0" err="1" smtClean="0"/>
              <a:t>Atakaya</a:t>
            </a:r>
            <a:r>
              <a:rPr lang="en-US" sz="2400" dirty="0" smtClean="0"/>
              <a:t> </a:t>
            </a:r>
            <a:r>
              <a:rPr lang="en-US" sz="2400" dirty="0" err="1" smtClean="0"/>
              <a:t>Hoon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Aab</a:t>
            </a:r>
            <a:r>
              <a:rPr lang="en-US" sz="2400" dirty="0" smtClean="0"/>
              <a:t> </a:t>
            </a:r>
            <a:r>
              <a:rPr lang="en-US" sz="2400" dirty="0" err="1" smtClean="0"/>
              <a:t>Nirmal</a:t>
            </a:r>
            <a:r>
              <a:rPr lang="en-US" sz="2400" dirty="0" smtClean="0"/>
              <a:t> </a:t>
            </a:r>
            <a:r>
              <a:rPr lang="en-US" sz="2400" dirty="0" err="1" smtClean="0"/>
              <a:t>Samyak</a:t>
            </a:r>
            <a:r>
              <a:rPr lang="en-US" sz="2400" dirty="0" smtClean="0"/>
              <a:t> </a:t>
            </a:r>
            <a:r>
              <a:rPr lang="en-US" sz="2400" dirty="0" err="1" smtClean="0"/>
              <a:t>Neer</a:t>
            </a:r>
            <a:r>
              <a:rPr lang="en-US" sz="2400" dirty="0" smtClean="0"/>
              <a:t> </a:t>
            </a:r>
            <a:r>
              <a:rPr lang="en-US" sz="2400" dirty="0" err="1" smtClean="0"/>
              <a:t>Liyen</a:t>
            </a:r>
            <a:r>
              <a:rPr lang="en-US" sz="2400" dirty="0" smtClean="0"/>
              <a:t> </a:t>
            </a:r>
            <a:r>
              <a:rPr lang="en-US" sz="2400" dirty="0" err="1" smtClean="0"/>
              <a:t>Mithya</a:t>
            </a:r>
            <a:r>
              <a:rPr lang="en-US" sz="2400" dirty="0" smtClean="0"/>
              <a:t> Mal </a:t>
            </a:r>
            <a:r>
              <a:rPr lang="en-US" sz="2400" dirty="0" err="1" smtClean="0"/>
              <a:t>Dhone</a:t>
            </a:r>
            <a:r>
              <a:rPr lang="en-US" sz="2400" dirty="0" smtClean="0"/>
              <a:t> </a:t>
            </a:r>
            <a:r>
              <a:rPr lang="en-US" sz="2400" dirty="0" err="1" smtClean="0"/>
              <a:t>Aaya</a:t>
            </a:r>
            <a:r>
              <a:rPr lang="en-US" sz="2400" dirty="0" smtClean="0"/>
              <a:t> </a:t>
            </a:r>
            <a:r>
              <a:rPr lang="en-US" sz="2400" dirty="0" err="1" smtClean="0"/>
              <a:t>Hoon</a:t>
            </a:r>
            <a:endParaRPr lang="en-US" sz="2400" dirty="0" smtClean="0"/>
          </a:p>
        </p:txBody>
      </p:sp>
      <p:graphicFrame>
        <p:nvGraphicFramePr>
          <p:cNvPr id="161793" name="Object 1"/>
          <p:cNvGraphicFramePr>
            <a:graphicFrameLocks noChangeAspect="1"/>
          </p:cNvGraphicFramePr>
          <p:nvPr/>
        </p:nvGraphicFramePr>
        <p:xfrm>
          <a:off x="539750" y="1828800"/>
          <a:ext cx="7194550" cy="1754188"/>
        </p:xfrm>
        <a:graphic>
          <a:graphicData uri="http://schemas.openxmlformats.org/presentationml/2006/ole">
            <p:oleObj spid="_x0000_s161793" name="Document" r:id="rId4" imgW="5949456" imgH="145764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#2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Chandan</a:t>
            </a:r>
            <a:r>
              <a:rPr lang="en-US" sz="2800" dirty="0" smtClean="0"/>
              <a:t> </a:t>
            </a:r>
            <a:r>
              <a:rPr lang="en-US" sz="2800" dirty="0" err="1" smtClean="0"/>
              <a:t>Pooj</a:t>
            </a:r>
            <a:r>
              <a:rPr lang="en-US" sz="2800" dirty="0" smtClean="0"/>
              <a:t> – Sandal Wood)</a:t>
            </a:r>
          </a:p>
        </p:txBody>
      </p:sp>
      <p:sp>
        <p:nvSpPr>
          <p:cNvPr id="77829" name="Rectangle 102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Om </a:t>
            </a:r>
            <a:r>
              <a:rPr lang="en-US" sz="2400" dirty="0" err="1" smtClean="0"/>
              <a:t>Hrim</a:t>
            </a:r>
            <a:r>
              <a:rPr lang="en-US" sz="2400" dirty="0" smtClean="0"/>
              <a:t>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</a:t>
            </a:r>
            <a:r>
              <a:rPr lang="en-US" sz="2400" dirty="0" err="1" smtClean="0"/>
              <a:t>Gurubhyo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Sansar</a:t>
            </a:r>
            <a:r>
              <a:rPr lang="en-US" sz="2400" dirty="0" smtClean="0"/>
              <a:t> </a:t>
            </a:r>
            <a:r>
              <a:rPr lang="en-US" sz="2400" dirty="0" err="1" smtClean="0"/>
              <a:t>Taap</a:t>
            </a:r>
            <a:r>
              <a:rPr lang="en-US" sz="2400" dirty="0" smtClean="0"/>
              <a:t> </a:t>
            </a:r>
            <a:r>
              <a:rPr lang="en-US" sz="2400" dirty="0" err="1" smtClean="0"/>
              <a:t>Vinashanaya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Chandan</a:t>
            </a:r>
            <a:r>
              <a:rPr lang="en-US" sz="2400" dirty="0" smtClean="0"/>
              <a:t> </a:t>
            </a:r>
            <a:r>
              <a:rPr lang="en-US" sz="2400" dirty="0" err="1" smtClean="0"/>
              <a:t>Nirvi</a:t>
            </a:r>
            <a:r>
              <a:rPr lang="en-US" sz="2400" dirty="0" smtClean="0"/>
              <a:t> </a:t>
            </a:r>
            <a:r>
              <a:rPr lang="en-US" sz="2400" dirty="0" err="1" smtClean="0"/>
              <a:t>Pamiti</a:t>
            </a:r>
            <a:r>
              <a:rPr lang="en-US" sz="2400" dirty="0" smtClean="0"/>
              <a:t> </a:t>
            </a:r>
            <a:r>
              <a:rPr lang="en-US" sz="2400" b="1" dirty="0" smtClean="0"/>
              <a:t>SWAHA</a:t>
            </a:r>
            <a:endParaRPr lang="en-US" b="1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graphicFrame>
        <p:nvGraphicFramePr>
          <p:cNvPr id="319489" name="Object 1"/>
          <p:cNvGraphicFramePr>
            <a:graphicFrameLocks noChangeAspect="1"/>
          </p:cNvGraphicFramePr>
          <p:nvPr/>
        </p:nvGraphicFramePr>
        <p:xfrm>
          <a:off x="530225" y="2057400"/>
          <a:ext cx="7784908" cy="936625"/>
        </p:xfrm>
        <a:graphic>
          <a:graphicData uri="http://schemas.openxmlformats.org/presentationml/2006/ole">
            <p:oleObj spid="_x0000_s319489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#2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Chandan</a:t>
            </a:r>
            <a:r>
              <a:rPr lang="en-US" sz="2800" dirty="0" smtClean="0"/>
              <a:t> </a:t>
            </a:r>
            <a:r>
              <a:rPr lang="en-US" sz="2800" dirty="0" err="1" smtClean="0"/>
              <a:t>Pooj</a:t>
            </a:r>
            <a:r>
              <a:rPr lang="en-US" sz="2800" dirty="0" smtClean="0"/>
              <a:t> – Sandal Wood)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  <a:defRPr/>
            </a:pPr>
            <a:r>
              <a:rPr lang="en-US" sz="2400" dirty="0" smtClean="0"/>
              <a:t>Pure and permanent, is my real self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 depicted as </a:t>
            </a:r>
            <a:r>
              <a:rPr lang="en-US" sz="2400" dirty="0" err="1" smtClean="0"/>
              <a:t>Sandlewood</a:t>
            </a:r>
            <a:r>
              <a:rPr lang="en-US" sz="2400" dirty="0" smtClean="0"/>
              <a:t> water.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I wish to avoid wandering in </a:t>
            </a:r>
            <a:r>
              <a:rPr lang="en-US" sz="2400" dirty="0" err="1" smtClean="0"/>
              <a:t>trasmigratory</a:t>
            </a:r>
            <a:r>
              <a:rPr lang="en-US" sz="2400" dirty="0" smtClean="0"/>
              <a:t> cycle, to cease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the suffering.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On this auspicious day, I wish to worship 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and Guru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Ohm </a:t>
            </a:r>
            <a:r>
              <a:rPr lang="en-US" sz="2400" dirty="0" err="1" smtClean="0"/>
              <a:t>Rihm</a:t>
            </a:r>
            <a:r>
              <a:rPr lang="en-US" sz="2400" dirty="0" smtClean="0"/>
              <a:t> Shree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Guru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 for the decimation of suffering in </a:t>
            </a:r>
            <a:r>
              <a:rPr lang="en-US" sz="2400" dirty="0" err="1" smtClean="0"/>
              <a:t>trasmigratory</a:t>
            </a:r>
            <a:r>
              <a:rPr lang="en-US" sz="2400" dirty="0" smtClean="0"/>
              <a:t> Cycle    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      </a:t>
            </a:r>
            <a:r>
              <a:rPr lang="en-US" sz="2400" dirty="0" smtClean="0">
                <a:solidFill>
                  <a:srgbClr val="FFFF00"/>
                </a:solidFill>
              </a:rPr>
              <a:t>CHANDANUM– NIRVIPAMITI - </a:t>
            </a:r>
            <a:r>
              <a:rPr lang="en-US" sz="2400" b="1" dirty="0" smtClean="0">
                <a:solidFill>
                  <a:srgbClr val="FFFF00"/>
                </a:solidFill>
              </a:rPr>
              <a:t>SWAHA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>
                <a:solidFill>
                  <a:srgbClr val="FFC000"/>
                </a:solidFill>
              </a:rPr>
              <a:t>Akshat</a:t>
            </a:r>
            <a:r>
              <a:rPr lang="en-US" sz="3600" dirty="0" smtClean="0">
                <a:solidFill>
                  <a:srgbClr val="FFC000"/>
                </a:solidFill>
              </a:rPr>
              <a:t> </a:t>
            </a:r>
            <a:r>
              <a:rPr lang="en-US" sz="3600" dirty="0" err="1" smtClean="0">
                <a:solidFill>
                  <a:srgbClr val="FFC000"/>
                </a:solidFill>
              </a:rPr>
              <a:t>Pooja</a:t>
            </a:r>
            <a:r>
              <a:rPr lang="en-US" sz="3600" dirty="0" smtClean="0">
                <a:solidFill>
                  <a:srgbClr val="FFC000"/>
                </a:solidFill>
              </a:rPr>
              <a:t/>
            </a:r>
            <a:br>
              <a:rPr lang="en-US" sz="3600" dirty="0" smtClean="0">
                <a:solidFill>
                  <a:srgbClr val="FFC000"/>
                </a:solidFill>
              </a:rPr>
            </a:br>
            <a:r>
              <a:rPr lang="en-US" sz="3600" dirty="0" smtClean="0">
                <a:solidFill>
                  <a:srgbClr val="FFC000"/>
                </a:solidFill>
              </a:rPr>
              <a:t>Rice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4" name="Picture 9" descr="rice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048000" y="2057400"/>
            <a:ext cx="2178050" cy="2664411"/>
          </a:xfrm>
          <a:ln/>
        </p:spPr>
      </p:pic>
      <p:pic>
        <p:nvPicPr>
          <p:cNvPr id="5" name="Picture 6" descr="rice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3048000" y="4724400"/>
            <a:ext cx="2209800" cy="1767561"/>
          </a:xfrm>
          <a:prstGeom prst="rect">
            <a:avLst/>
          </a:prstGeo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#3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Akshat</a:t>
            </a:r>
            <a:r>
              <a:rPr lang="en-US" sz="2800" dirty="0" smtClean="0"/>
              <a:t> </a:t>
            </a:r>
            <a:r>
              <a:rPr lang="en-US" sz="2800" dirty="0" err="1" smtClean="0"/>
              <a:t>Pooja</a:t>
            </a:r>
            <a:r>
              <a:rPr lang="en-US" sz="2800" dirty="0" smtClean="0"/>
              <a:t> – White Rice)</a:t>
            </a:r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915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Ujaval</a:t>
            </a:r>
            <a:r>
              <a:rPr lang="en-US" sz="2400" dirty="0" smtClean="0"/>
              <a:t> Hun </a:t>
            </a:r>
            <a:r>
              <a:rPr lang="en-US" sz="2400" dirty="0" err="1" smtClean="0"/>
              <a:t>Kunda</a:t>
            </a:r>
            <a:r>
              <a:rPr lang="en-US" sz="2400" dirty="0" smtClean="0"/>
              <a:t> </a:t>
            </a:r>
            <a:r>
              <a:rPr lang="en-US" sz="2400" dirty="0" err="1" smtClean="0"/>
              <a:t>Dhaval</a:t>
            </a:r>
            <a:r>
              <a:rPr lang="en-US" sz="2400" dirty="0" smtClean="0"/>
              <a:t> Hun </a:t>
            </a:r>
            <a:r>
              <a:rPr lang="en-US" sz="2400" dirty="0" err="1" smtClean="0"/>
              <a:t>PrabhuParse</a:t>
            </a:r>
            <a:r>
              <a:rPr lang="en-US" sz="2400" dirty="0" smtClean="0"/>
              <a:t> Na </a:t>
            </a:r>
            <a:r>
              <a:rPr lang="en-US" sz="2400" dirty="0" err="1" smtClean="0"/>
              <a:t>Laga</a:t>
            </a:r>
            <a:r>
              <a:rPr lang="en-US" sz="2400" dirty="0" smtClean="0"/>
              <a:t> Hun  </a:t>
            </a:r>
            <a:r>
              <a:rPr lang="en-US" sz="2400" dirty="0" err="1" smtClean="0"/>
              <a:t>Kinchit</a:t>
            </a:r>
            <a:r>
              <a:rPr lang="en-US" sz="2400" dirty="0" smtClean="0"/>
              <a:t> </a:t>
            </a:r>
            <a:r>
              <a:rPr lang="en-US" sz="2400" dirty="0" err="1" smtClean="0"/>
              <a:t>Bhi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Phil </a:t>
            </a:r>
            <a:r>
              <a:rPr lang="en-US" sz="2400" dirty="0" err="1" smtClean="0"/>
              <a:t>Bhi</a:t>
            </a:r>
            <a:r>
              <a:rPr lang="en-US" sz="2400" dirty="0" smtClean="0"/>
              <a:t> </a:t>
            </a:r>
            <a:r>
              <a:rPr lang="en-US" sz="2400" dirty="0" err="1" smtClean="0"/>
              <a:t>Anukul</a:t>
            </a:r>
            <a:r>
              <a:rPr lang="en-US" sz="2400" dirty="0" smtClean="0"/>
              <a:t> </a:t>
            </a:r>
            <a:r>
              <a:rPr lang="en-US" sz="2400" dirty="0" err="1" smtClean="0"/>
              <a:t>Lage</a:t>
            </a:r>
            <a:r>
              <a:rPr lang="en-US" sz="2400" dirty="0" smtClean="0"/>
              <a:t> </a:t>
            </a:r>
            <a:r>
              <a:rPr lang="en-US" sz="2400" dirty="0" err="1" smtClean="0"/>
              <a:t>Oon</a:t>
            </a:r>
            <a:r>
              <a:rPr lang="en-US" sz="2400" dirty="0" smtClean="0"/>
              <a:t> Par Karta </a:t>
            </a:r>
            <a:r>
              <a:rPr lang="en-US" sz="2400" dirty="0" err="1" smtClean="0"/>
              <a:t>Abhiman</a:t>
            </a:r>
            <a:r>
              <a:rPr lang="en-US" sz="2400" dirty="0" smtClean="0"/>
              <a:t> </a:t>
            </a:r>
            <a:r>
              <a:rPr lang="en-US" sz="2400" dirty="0" err="1" smtClean="0"/>
              <a:t>Nirantar</a:t>
            </a:r>
            <a:r>
              <a:rPr lang="en-US" sz="2400" dirty="0" smtClean="0"/>
              <a:t> Hi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Jad</a:t>
            </a:r>
            <a:r>
              <a:rPr lang="en-US" sz="2400" dirty="0" smtClean="0"/>
              <a:t> Par </a:t>
            </a:r>
            <a:r>
              <a:rPr lang="en-US" sz="2400" dirty="0" err="1" smtClean="0"/>
              <a:t>Zuk</a:t>
            </a:r>
            <a:r>
              <a:rPr lang="en-US" sz="2400" dirty="0" smtClean="0"/>
              <a:t> </a:t>
            </a:r>
            <a:r>
              <a:rPr lang="en-US" sz="2400" dirty="0" err="1" smtClean="0"/>
              <a:t>Zuk</a:t>
            </a:r>
            <a:r>
              <a:rPr lang="en-US" sz="2400" dirty="0" smtClean="0"/>
              <a:t> </a:t>
            </a:r>
            <a:r>
              <a:rPr lang="en-US" sz="2400" dirty="0" err="1" smtClean="0"/>
              <a:t>Jata</a:t>
            </a:r>
            <a:r>
              <a:rPr lang="en-US" sz="2400" dirty="0" smtClean="0"/>
              <a:t> </a:t>
            </a:r>
            <a:r>
              <a:rPr lang="en-US" sz="2400" dirty="0" err="1" smtClean="0"/>
              <a:t>Chetan</a:t>
            </a:r>
            <a:r>
              <a:rPr lang="en-US" sz="2400" dirty="0" smtClean="0"/>
              <a:t> </a:t>
            </a:r>
            <a:r>
              <a:rPr lang="en-US" sz="2400" dirty="0" err="1" smtClean="0"/>
              <a:t>Ki</a:t>
            </a:r>
            <a:r>
              <a:rPr lang="en-US" sz="2400" dirty="0" smtClean="0"/>
              <a:t> </a:t>
            </a:r>
            <a:r>
              <a:rPr lang="en-US" sz="2400" dirty="0" err="1" smtClean="0"/>
              <a:t>Mardav</a:t>
            </a:r>
            <a:r>
              <a:rPr lang="en-US" sz="2400" dirty="0" smtClean="0"/>
              <a:t> </a:t>
            </a:r>
            <a:r>
              <a:rPr lang="en-US" sz="2400" dirty="0" err="1" smtClean="0"/>
              <a:t>Ki</a:t>
            </a:r>
            <a:r>
              <a:rPr lang="en-US" sz="2400" dirty="0" smtClean="0"/>
              <a:t> </a:t>
            </a:r>
            <a:r>
              <a:rPr lang="en-US" sz="2400" dirty="0" err="1" smtClean="0"/>
              <a:t>Khandit</a:t>
            </a:r>
            <a:r>
              <a:rPr lang="en-US" sz="2400" dirty="0" smtClean="0"/>
              <a:t> </a:t>
            </a:r>
            <a:r>
              <a:rPr lang="en-US" sz="2400" dirty="0" err="1" smtClean="0"/>
              <a:t>Kaya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Nij</a:t>
            </a:r>
            <a:r>
              <a:rPr lang="en-US" sz="2400" dirty="0" smtClean="0"/>
              <a:t> </a:t>
            </a:r>
            <a:r>
              <a:rPr lang="en-US" sz="2400" dirty="0" err="1" smtClean="0"/>
              <a:t>Shashvat</a:t>
            </a:r>
            <a:r>
              <a:rPr lang="en-US" sz="2400" dirty="0" smtClean="0"/>
              <a:t> </a:t>
            </a:r>
            <a:r>
              <a:rPr lang="en-US" sz="2400" dirty="0" err="1" smtClean="0"/>
              <a:t>Akshay</a:t>
            </a:r>
            <a:r>
              <a:rPr lang="en-US" sz="2400" dirty="0" smtClean="0"/>
              <a:t> </a:t>
            </a:r>
            <a:r>
              <a:rPr lang="en-US" sz="2400" dirty="0" err="1" smtClean="0"/>
              <a:t>Nidhi</a:t>
            </a:r>
            <a:r>
              <a:rPr lang="en-US" sz="2400" dirty="0" smtClean="0"/>
              <a:t> Pane </a:t>
            </a:r>
            <a:r>
              <a:rPr lang="en-US" sz="2400" dirty="0" err="1" smtClean="0"/>
              <a:t>Aab</a:t>
            </a:r>
            <a:r>
              <a:rPr lang="en-US" sz="2400" dirty="0" smtClean="0"/>
              <a:t> Das </a:t>
            </a:r>
            <a:r>
              <a:rPr lang="en-US" sz="2400" dirty="0" err="1" smtClean="0"/>
              <a:t>Charan</a:t>
            </a:r>
            <a:r>
              <a:rPr lang="en-US" sz="2400" dirty="0" smtClean="0"/>
              <a:t> Raj Me </a:t>
            </a:r>
            <a:r>
              <a:rPr lang="en-US" sz="2400" dirty="0" err="1" smtClean="0"/>
              <a:t>Aya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graphicFrame>
        <p:nvGraphicFramePr>
          <p:cNvPr id="317441" name="Object 1"/>
          <p:cNvGraphicFramePr>
            <a:graphicFrameLocks noChangeAspect="1"/>
          </p:cNvGraphicFramePr>
          <p:nvPr/>
        </p:nvGraphicFramePr>
        <p:xfrm>
          <a:off x="304800" y="762000"/>
          <a:ext cx="7816850" cy="2138362"/>
        </p:xfrm>
        <a:graphic>
          <a:graphicData uri="http://schemas.openxmlformats.org/presentationml/2006/ole">
            <p:oleObj spid="_x0000_s317441" name="Document" r:id="rId4" imgW="7439883" imgH="2043937" progId="Word.Document.12">
              <p:embed/>
            </p:oleObj>
          </a:graphicData>
        </a:graphic>
      </p:graphicFrame>
      <p:graphicFrame>
        <p:nvGraphicFramePr>
          <p:cNvPr id="317442" name="Object 2"/>
          <p:cNvGraphicFramePr>
            <a:graphicFrameLocks noChangeAspect="1"/>
          </p:cNvGraphicFramePr>
          <p:nvPr/>
        </p:nvGraphicFramePr>
        <p:xfrm>
          <a:off x="530225" y="1752600"/>
          <a:ext cx="8371882" cy="1757363"/>
        </p:xfrm>
        <a:graphic>
          <a:graphicData uri="http://schemas.openxmlformats.org/presentationml/2006/ole">
            <p:oleObj spid="_x0000_s317442" name="Document" r:id="rId5" imgW="6309810" imgH="133635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#3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Akshat</a:t>
            </a:r>
            <a:r>
              <a:rPr lang="en-US" sz="2800" dirty="0" smtClean="0"/>
              <a:t> </a:t>
            </a:r>
            <a:r>
              <a:rPr lang="en-US" sz="2800" dirty="0" err="1" smtClean="0"/>
              <a:t>Pooja</a:t>
            </a:r>
            <a:r>
              <a:rPr lang="en-US" sz="2800" dirty="0" smtClean="0"/>
              <a:t> – White Rice)</a:t>
            </a:r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33400" y="2209800"/>
            <a:ext cx="8229600" cy="3429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Om </a:t>
            </a:r>
            <a:r>
              <a:rPr lang="en-US" sz="2400" dirty="0" err="1" smtClean="0"/>
              <a:t>Hrim</a:t>
            </a:r>
            <a:r>
              <a:rPr lang="en-US" sz="2400" dirty="0" smtClean="0"/>
              <a:t>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</a:t>
            </a:r>
            <a:r>
              <a:rPr lang="en-US" sz="2400" dirty="0" err="1" smtClean="0"/>
              <a:t>Gurubhyo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Akshay</a:t>
            </a:r>
            <a:r>
              <a:rPr lang="en-US" sz="2400" dirty="0" smtClean="0"/>
              <a:t> Pad </a:t>
            </a:r>
            <a:r>
              <a:rPr lang="en-US" sz="2400" dirty="0" err="1" smtClean="0"/>
              <a:t>Praptaye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Akshatan</a:t>
            </a:r>
            <a:r>
              <a:rPr lang="en-US" sz="2400" dirty="0" smtClean="0"/>
              <a:t> </a:t>
            </a:r>
            <a:r>
              <a:rPr lang="en-US" sz="2400" dirty="0" err="1" smtClean="0"/>
              <a:t>Nirvi</a:t>
            </a:r>
            <a:r>
              <a:rPr lang="en-US" sz="2400" dirty="0" smtClean="0"/>
              <a:t> </a:t>
            </a:r>
            <a:r>
              <a:rPr lang="en-US" sz="2400" dirty="0" err="1" smtClean="0"/>
              <a:t>Pamiti</a:t>
            </a:r>
            <a:r>
              <a:rPr lang="en-US" sz="2400" dirty="0" smtClean="0"/>
              <a:t> </a:t>
            </a:r>
            <a:r>
              <a:rPr lang="en-US" sz="2400" b="1" dirty="0" smtClean="0"/>
              <a:t>SWAHA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  <p:graphicFrame>
        <p:nvGraphicFramePr>
          <p:cNvPr id="315393" name="Object 1"/>
          <p:cNvGraphicFramePr>
            <a:graphicFrameLocks noChangeAspect="1"/>
          </p:cNvGraphicFramePr>
          <p:nvPr/>
        </p:nvGraphicFramePr>
        <p:xfrm>
          <a:off x="457200" y="2438400"/>
          <a:ext cx="7758519" cy="933450"/>
        </p:xfrm>
        <a:graphic>
          <a:graphicData uri="http://schemas.openxmlformats.org/presentationml/2006/ole">
            <p:oleObj spid="_x0000_s315393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#3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Akshat</a:t>
            </a:r>
            <a:r>
              <a:rPr lang="en-US" sz="2800" dirty="0" smtClean="0"/>
              <a:t> </a:t>
            </a:r>
            <a:r>
              <a:rPr lang="en-US" sz="2800" dirty="0" err="1" smtClean="0"/>
              <a:t>Pooja</a:t>
            </a:r>
            <a:r>
              <a:rPr lang="en-US" sz="2800" dirty="0" smtClean="0"/>
              <a:t> – White Rice)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  <a:defRPr/>
            </a:pPr>
            <a:r>
              <a:rPr lang="en-US" sz="2400" dirty="0" smtClean="0"/>
              <a:t>Perfect and eternal, is my real self depicted as white rice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I wish to be liberated, to cease the suffering.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 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On this auspicious day,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I wish to worship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Guru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Ohm </a:t>
            </a:r>
            <a:r>
              <a:rPr lang="en-US" sz="2400" dirty="0" err="1" smtClean="0"/>
              <a:t>Rihm</a:t>
            </a:r>
            <a:r>
              <a:rPr lang="en-US" sz="2400" dirty="0" smtClean="0"/>
              <a:t> Shree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Guru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   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For acquiring ever lasting happiness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AKSHTAM– NIRVIPAMITI - </a:t>
            </a:r>
            <a:r>
              <a:rPr lang="en-US" sz="2400" b="1" dirty="0" smtClean="0">
                <a:solidFill>
                  <a:srgbClr val="FFFF00"/>
                </a:solidFill>
              </a:rPr>
              <a:t>SWAHA</a:t>
            </a:r>
            <a:endParaRPr lang="en-US" sz="2800" b="1" dirty="0" smtClean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>
                <a:solidFill>
                  <a:srgbClr val="FFC000"/>
                </a:solidFill>
              </a:rPr>
              <a:t>Pushp</a:t>
            </a:r>
            <a:r>
              <a:rPr lang="en-US" sz="3600" dirty="0" smtClean="0">
                <a:solidFill>
                  <a:srgbClr val="FFC000"/>
                </a:solidFill>
              </a:rPr>
              <a:t> </a:t>
            </a:r>
            <a:r>
              <a:rPr lang="en-US" sz="3600" dirty="0" err="1" smtClean="0">
                <a:solidFill>
                  <a:srgbClr val="FFC000"/>
                </a:solidFill>
              </a:rPr>
              <a:t>Pooja</a:t>
            </a:r>
            <a:r>
              <a:rPr lang="en-US" sz="3600" dirty="0" smtClean="0">
                <a:solidFill>
                  <a:srgbClr val="FFC000"/>
                </a:solidFill>
              </a:rPr>
              <a:t/>
            </a:r>
            <a:br>
              <a:rPr lang="en-US" sz="3600" dirty="0" smtClean="0">
                <a:solidFill>
                  <a:srgbClr val="FFC000"/>
                </a:solidFill>
              </a:rPr>
            </a:br>
            <a:r>
              <a:rPr lang="en-US" sz="3600" dirty="0" smtClean="0">
                <a:solidFill>
                  <a:srgbClr val="FFC000"/>
                </a:solidFill>
              </a:rPr>
              <a:t>Flower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4" name="Picture 16" descr="flowers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170713" y="2278062"/>
            <a:ext cx="2512537" cy="358933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#4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Pushpa</a:t>
            </a:r>
            <a:r>
              <a:rPr lang="en-US" sz="2800" dirty="0" smtClean="0"/>
              <a:t>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Flower)</a:t>
            </a: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371600"/>
            <a:ext cx="9144000" cy="52578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यह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पुष्प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सुकोमल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कितना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है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तन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माया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कुछ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शेष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नही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निज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अंतर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प्रभु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भेद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काहूँ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औस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ऋजुता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लेश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नही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चिन्तन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कुछ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फिर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संभाषण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कुछ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वृत्ति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कुछ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कुछ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होती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है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स्थिरता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निज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प्रभु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पाऊं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जो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अंतर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कालुश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धोती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है</a:t>
            </a:r>
            <a:endParaRPr lang="en-US" sz="2400" dirty="0" smtClean="0">
              <a:solidFill>
                <a:srgbClr val="FFC000"/>
              </a:solidFill>
            </a:endParaRP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Yah </a:t>
            </a:r>
            <a:r>
              <a:rPr lang="en-US" sz="2400" dirty="0" err="1" smtClean="0"/>
              <a:t>Pushpa</a:t>
            </a:r>
            <a:r>
              <a:rPr lang="en-US" sz="2400" dirty="0" smtClean="0"/>
              <a:t> </a:t>
            </a:r>
            <a:r>
              <a:rPr lang="en-US" sz="2400" dirty="0" err="1" smtClean="0"/>
              <a:t>Sukomal</a:t>
            </a:r>
            <a:r>
              <a:rPr lang="en-US" sz="2400" dirty="0" smtClean="0"/>
              <a:t> </a:t>
            </a:r>
            <a:r>
              <a:rPr lang="en-US" sz="2400" dirty="0" err="1" smtClean="0"/>
              <a:t>Kitna</a:t>
            </a:r>
            <a:r>
              <a:rPr lang="en-US" sz="2400" dirty="0" smtClean="0"/>
              <a:t> </a:t>
            </a:r>
            <a:r>
              <a:rPr lang="en-US" sz="2400" dirty="0" err="1" smtClean="0"/>
              <a:t>Hai</a:t>
            </a:r>
            <a:r>
              <a:rPr lang="en-US" sz="2400" dirty="0" smtClean="0"/>
              <a:t> Tan-me Maya Kutch </a:t>
            </a:r>
            <a:r>
              <a:rPr lang="en-US" sz="2400" dirty="0" err="1" smtClean="0"/>
              <a:t>Shesh</a:t>
            </a:r>
            <a:r>
              <a:rPr lang="en-US" sz="2400" dirty="0" smtClean="0"/>
              <a:t> </a:t>
            </a:r>
            <a:r>
              <a:rPr lang="en-US" sz="2400" dirty="0" err="1" smtClean="0"/>
              <a:t>Nahi</a:t>
            </a: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err="1" smtClean="0"/>
              <a:t>Nij</a:t>
            </a:r>
            <a:r>
              <a:rPr lang="en-US" sz="2400" dirty="0" smtClean="0"/>
              <a:t> </a:t>
            </a:r>
            <a:r>
              <a:rPr lang="en-US" sz="2400" dirty="0" err="1" smtClean="0"/>
              <a:t>Aantar</a:t>
            </a:r>
            <a:r>
              <a:rPr lang="en-US" sz="2400" dirty="0" smtClean="0"/>
              <a:t> Ka </a:t>
            </a:r>
            <a:r>
              <a:rPr lang="en-US" sz="2400" dirty="0" err="1" smtClean="0"/>
              <a:t>Prabhu</a:t>
            </a:r>
            <a:r>
              <a:rPr lang="en-US" sz="2400" dirty="0" smtClean="0"/>
              <a:t> </a:t>
            </a:r>
            <a:r>
              <a:rPr lang="en-US" sz="2400" dirty="0" err="1" smtClean="0"/>
              <a:t>Bheda</a:t>
            </a:r>
            <a:r>
              <a:rPr lang="en-US" sz="2400" dirty="0" smtClean="0"/>
              <a:t> </a:t>
            </a:r>
            <a:r>
              <a:rPr lang="en-US" sz="2400" dirty="0" err="1" smtClean="0"/>
              <a:t>Kahoon</a:t>
            </a:r>
            <a:r>
              <a:rPr lang="en-US" sz="2400" dirty="0" smtClean="0"/>
              <a:t> </a:t>
            </a:r>
            <a:r>
              <a:rPr lang="en-US" sz="2400" dirty="0" err="1" smtClean="0"/>
              <a:t>Usame</a:t>
            </a:r>
            <a:r>
              <a:rPr lang="en-US" sz="2400" dirty="0" smtClean="0"/>
              <a:t> </a:t>
            </a:r>
            <a:r>
              <a:rPr lang="en-US" sz="2400" dirty="0" err="1" smtClean="0"/>
              <a:t>Rujuta</a:t>
            </a:r>
            <a:r>
              <a:rPr lang="en-US" sz="2400" dirty="0" smtClean="0"/>
              <a:t>-ka </a:t>
            </a:r>
            <a:r>
              <a:rPr lang="en-US" sz="2400" dirty="0" err="1" smtClean="0"/>
              <a:t>Lesh</a:t>
            </a:r>
            <a:r>
              <a:rPr lang="en-US" sz="2400" dirty="0" smtClean="0"/>
              <a:t> </a:t>
            </a:r>
            <a:r>
              <a:rPr lang="en-US" sz="2400" dirty="0" err="1" smtClean="0"/>
              <a:t>Nahi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Chintan</a:t>
            </a:r>
            <a:r>
              <a:rPr lang="en-US" sz="2400" dirty="0" smtClean="0"/>
              <a:t> </a:t>
            </a:r>
            <a:r>
              <a:rPr lang="en-US" sz="2400" dirty="0" err="1" smtClean="0"/>
              <a:t>Kuchh</a:t>
            </a:r>
            <a:r>
              <a:rPr lang="en-US" sz="2400" dirty="0" smtClean="0"/>
              <a:t> </a:t>
            </a:r>
            <a:r>
              <a:rPr lang="en-US" sz="2400" dirty="0" err="1" smtClean="0"/>
              <a:t>Phir</a:t>
            </a:r>
            <a:r>
              <a:rPr lang="en-US" sz="2400" dirty="0" smtClean="0"/>
              <a:t> </a:t>
            </a:r>
            <a:r>
              <a:rPr lang="en-US" sz="2400" dirty="0" err="1" smtClean="0"/>
              <a:t>Sambha</a:t>
            </a:r>
            <a:r>
              <a:rPr lang="en-US" sz="2400" dirty="0" smtClean="0"/>
              <a:t> Shan </a:t>
            </a:r>
            <a:r>
              <a:rPr lang="en-US" sz="2400" dirty="0" err="1" smtClean="0"/>
              <a:t>Kuchh</a:t>
            </a:r>
            <a:r>
              <a:rPr lang="en-US" sz="2400" dirty="0" smtClean="0"/>
              <a:t> </a:t>
            </a:r>
            <a:r>
              <a:rPr lang="en-US" sz="2400" dirty="0" err="1" smtClean="0"/>
              <a:t>Vruti</a:t>
            </a:r>
            <a:r>
              <a:rPr lang="en-US" sz="2400" dirty="0" smtClean="0"/>
              <a:t> </a:t>
            </a:r>
            <a:r>
              <a:rPr lang="en-US" sz="2400" dirty="0" err="1" smtClean="0"/>
              <a:t>Kuchh</a:t>
            </a:r>
            <a:r>
              <a:rPr lang="en-US" sz="2400" dirty="0" smtClean="0"/>
              <a:t> </a:t>
            </a:r>
            <a:r>
              <a:rPr lang="en-US" sz="2400" dirty="0" err="1" smtClean="0"/>
              <a:t>Ki</a:t>
            </a:r>
            <a:r>
              <a:rPr lang="en-US" sz="2400" dirty="0" smtClean="0"/>
              <a:t> </a:t>
            </a:r>
            <a:r>
              <a:rPr lang="en-US" sz="2400" dirty="0" err="1" smtClean="0"/>
              <a:t>Kuchh</a:t>
            </a:r>
            <a:r>
              <a:rPr lang="en-US" sz="2400" dirty="0" smtClean="0"/>
              <a:t> </a:t>
            </a:r>
            <a:r>
              <a:rPr lang="en-US" sz="2400" dirty="0" err="1" smtClean="0"/>
              <a:t>Hoti</a:t>
            </a:r>
            <a:r>
              <a:rPr lang="en-US" sz="2400" dirty="0" smtClean="0"/>
              <a:t> </a:t>
            </a:r>
            <a:r>
              <a:rPr lang="en-US" sz="2400" dirty="0" err="1" smtClean="0"/>
              <a:t>Hai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Sthirta</a:t>
            </a:r>
            <a:r>
              <a:rPr lang="en-US" sz="2400" dirty="0" smtClean="0"/>
              <a:t> </a:t>
            </a:r>
            <a:r>
              <a:rPr lang="en-US" sz="2400" dirty="0" err="1" smtClean="0"/>
              <a:t>Nijme</a:t>
            </a:r>
            <a:r>
              <a:rPr lang="en-US" sz="2400" dirty="0" smtClean="0"/>
              <a:t> </a:t>
            </a:r>
            <a:r>
              <a:rPr lang="en-US" sz="2400" dirty="0" err="1" smtClean="0"/>
              <a:t>Prabhu</a:t>
            </a:r>
            <a:r>
              <a:rPr lang="en-US" sz="2400" dirty="0" smtClean="0"/>
              <a:t> </a:t>
            </a:r>
            <a:r>
              <a:rPr lang="en-US" sz="2400" dirty="0" err="1" smtClean="0"/>
              <a:t>Pavun</a:t>
            </a:r>
            <a:r>
              <a:rPr lang="en-US" sz="2400" dirty="0" smtClean="0"/>
              <a:t> Jo </a:t>
            </a:r>
            <a:r>
              <a:rPr lang="en-US" sz="2400" dirty="0" err="1" smtClean="0"/>
              <a:t>Antar</a:t>
            </a:r>
            <a:r>
              <a:rPr lang="en-US" sz="2400" dirty="0" smtClean="0"/>
              <a:t> Ka </a:t>
            </a:r>
            <a:r>
              <a:rPr lang="en-US" sz="2400" dirty="0" err="1" smtClean="0"/>
              <a:t>Kalush</a:t>
            </a:r>
            <a:r>
              <a:rPr lang="en-US" sz="2400" dirty="0" smtClean="0"/>
              <a:t> Dhoti </a:t>
            </a:r>
            <a:r>
              <a:rPr lang="en-US" sz="2400" dirty="0" err="1" smtClean="0"/>
              <a:t>Hai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#4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Pushpa</a:t>
            </a:r>
            <a:r>
              <a:rPr lang="en-US" sz="2800" dirty="0" smtClean="0"/>
              <a:t>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Flower)</a:t>
            </a:r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2590800"/>
            <a:ext cx="8229600" cy="2895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Om </a:t>
            </a:r>
            <a:r>
              <a:rPr lang="en-US" sz="2400" dirty="0" err="1" smtClean="0"/>
              <a:t>Hrim</a:t>
            </a:r>
            <a:r>
              <a:rPr lang="en-US" sz="2400" dirty="0" smtClean="0"/>
              <a:t>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</a:t>
            </a:r>
            <a:r>
              <a:rPr lang="en-US" sz="2400" dirty="0" err="1" smtClean="0"/>
              <a:t>Gurubhyo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Kam</a:t>
            </a:r>
            <a:r>
              <a:rPr lang="en-US" sz="2400" dirty="0" smtClean="0"/>
              <a:t> Ban </a:t>
            </a:r>
            <a:r>
              <a:rPr lang="en-US" sz="2400" dirty="0" err="1" smtClean="0"/>
              <a:t>Vidhvansanay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Pushpam</a:t>
            </a:r>
            <a:r>
              <a:rPr lang="en-US" sz="2400" dirty="0" smtClean="0"/>
              <a:t> </a:t>
            </a:r>
            <a:r>
              <a:rPr lang="en-US" sz="2400" dirty="0" err="1" smtClean="0"/>
              <a:t>Nirvi</a:t>
            </a:r>
            <a:r>
              <a:rPr lang="en-US" sz="2400" dirty="0" smtClean="0"/>
              <a:t> </a:t>
            </a:r>
            <a:r>
              <a:rPr lang="en-US" sz="2400" dirty="0" err="1" smtClean="0"/>
              <a:t>Pamiti</a:t>
            </a:r>
            <a:r>
              <a:rPr lang="en-US" sz="2400" dirty="0" smtClean="0"/>
              <a:t> </a:t>
            </a:r>
            <a:r>
              <a:rPr lang="en-US" sz="2400" b="1" dirty="0" smtClean="0"/>
              <a:t>SWAHA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  <p:graphicFrame>
        <p:nvGraphicFramePr>
          <p:cNvPr id="311297" name="Object 1"/>
          <p:cNvGraphicFramePr>
            <a:graphicFrameLocks noChangeAspect="1"/>
          </p:cNvGraphicFramePr>
          <p:nvPr/>
        </p:nvGraphicFramePr>
        <p:xfrm>
          <a:off x="685800" y="2590800"/>
          <a:ext cx="7784907" cy="936625"/>
        </p:xfrm>
        <a:graphic>
          <a:graphicData uri="http://schemas.openxmlformats.org/presentationml/2006/ole">
            <p:oleObj spid="_x0000_s311297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#4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Pushpa</a:t>
            </a:r>
            <a:r>
              <a:rPr lang="en-US" sz="2800" dirty="0" smtClean="0"/>
              <a:t>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Flower)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  <a:defRPr/>
            </a:pPr>
            <a:r>
              <a:rPr lang="en-US" sz="2400" dirty="0" smtClean="0"/>
              <a:t>Devoid of shape, smell, taste and touch, is my real self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depicted as saffron rice.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 I wish to avoid lust and infatuations, to cease the suffering.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On this auspicious day, I wish to worship Dev </a:t>
            </a:r>
            <a:r>
              <a:rPr lang="en-US" sz="2400" dirty="0" err="1" smtClean="0"/>
              <a:t>Shastra</a:t>
            </a: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Guru. 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Ohm </a:t>
            </a:r>
            <a:r>
              <a:rPr lang="en-US" sz="2400" dirty="0" err="1" smtClean="0"/>
              <a:t>Rihm</a:t>
            </a:r>
            <a:r>
              <a:rPr lang="en-US" sz="2400" dirty="0" smtClean="0"/>
              <a:t> Shree Dev </a:t>
            </a:r>
            <a:r>
              <a:rPr lang="en-US" sz="2400" dirty="0" err="1" smtClean="0"/>
              <a:t>Shasrta</a:t>
            </a:r>
            <a:r>
              <a:rPr lang="en-US" sz="2400" dirty="0" smtClean="0"/>
              <a:t> Guru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for the decimation of allure and passions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   </a:t>
            </a:r>
            <a:r>
              <a:rPr lang="en-US" sz="2400" dirty="0" smtClean="0">
                <a:solidFill>
                  <a:srgbClr val="FFFF00"/>
                </a:solidFill>
              </a:rPr>
              <a:t>PUSHPAM– NIRPAMITI - SWAHA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>
                <a:solidFill>
                  <a:srgbClr val="FFC000"/>
                </a:solidFill>
              </a:rPr>
              <a:t>Naivedya</a:t>
            </a:r>
            <a:r>
              <a:rPr lang="en-US" sz="3600" dirty="0" smtClean="0">
                <a:solidFill>
                  <a:srgbClr val="FFC000"/>
                </a:solidFill>
              </a:rPr>
              <a:t> </a:t>
            </a:r>
            <a:r>
              <a:rPr lang="en-US" sz="3600" dirty="0" err="1" smtClean="0">
                <a:solidFill>
                  <a:srgbClr val="FFC000"/>
                </a:solidFill>
              </a:rPr>
              <a:t>Pooja</a:t>
            </a:r>
            <a:r>
              <a:rPr lang="en-US" sz="3600" dirty="0" smtClean="0">
                <a:solidFill>
                  <a:srgbClr val="FFC000"/>
                </a:solidFill>
              </a:rPr>
              <a:t/>
            </a:r>
            <a:br>
              <a:rPr lang="en-US" sz="3600" dirty="0" smtClean="0">
                <a:solidFill>
                  <a:srgbClr val="FFC000"/>
                </a:solidFill>
              </a:rPr>
            </a:br>
            <a:r>
              <a:rPr lang="en-US" sz="3600" dirty="0" smtClean="0">
                <a:solidFill>
                  <a:srgbClr val="FFC000"/>
                </a:solidFill>
              </a:rPr>
              <a:t>Rich Food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4" name="Picture 6" descr="naivedya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383817" y="2438400"/>
            <a:ext cx="2286000" cy="2971800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#5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Naivedya</a:t>
            </a:r>
            <a:r>
              <a:rPr lang="en-US" sz="2800" dirty="0" smtClean="0"/>
              <a:t> </a:t>
            </a:r>
            <a:r>
              <a:rPr lang="en-US" sz="2800" dirty="0" err="1" smtClean="0"/>
              <a:t>Pooja</a:t>
            </a:r>
            <a:r>
              <a:rPr lang="en-US" sz="2800" dirty="0" smtClean="0"/>
              <a:t> – Sweet Food)</a:t>
            </a:r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अब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तक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अगणित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जड</a:t>
            </a:r>
            <a:r>
              <a:rPr lang="en-US" sz="2400" dirty="0" smtClean="0">
                <a:solidFill>
                  <a:srgbClr val="FFC000"/>
                </a:solidFill>
              </a:rPr>
              <a:t>़ </a:t>
            </a:r>
            <a:r>
              <a:rPr lang="en-US" sz="2400" dirty="0" err="1" smtClean="0">
                <a:solidFill>
                  <a:srgbClr val="FFC000"/>
                </a:solidFill>
              </a:rPr>
              <a:t>द्रव्यों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से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प्रभु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भूख</a:t>
            </a:r>
            <a:r>
              <a:rPr lang="en-US" sz="2400" dirty="0" smtClean="0">
                <a:solidFill>
                  <a:srgbClr val="FFC000"/>
                </a:solidFill>
              </a:rPr>
              <a:t> न </a:t>
            </a:r>
            <a:r>
              <a:rPr lang="en-US" sz="2400" dirty="0" err="1" smtClean="0">
                <a:solidFill>
                  <a:srgbClr val="FFC000"/>
                </a:solidFill>
              </a:rPr>
              <a:t>मेरी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शांत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हुई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तृष्णा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खाई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खूब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भारी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पर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रिक्त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रही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वह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रिक्त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रही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युग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युग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इच्छा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सागर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प्रभु</a:t>
            </a:r>
            <a:r>
              <a:rPr lang="en-US" sz="2400" dirty="0" smtClean="0">
                <a:solidFill>
                  <a:srgbClr val="FFC000"/>
                </a:solidFill>
              </a:rPr>
              <a:t> ! </a:t>
            </a:r>
            <a:r>
              <a:rPr lang="en-US" sz="2400" dirty="0" err="1" smtClean="0">
                <a:solidFill>
                  <a:srgbClr val="FFC000"/>
                </a:solidFill>
              </a:rPr>
              <a:t>गोते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खाता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आया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हूँ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चरणों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व्यंजन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अर्पित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कर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अनुपम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रस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पीने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आया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हूँ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Aab</a:t>
            </a:r>
            <a:r>
              <a:rPr lang="en-US" sz="2400" dirty="0" smtClean="0"/>
              <a:t> </a:t>
            </a:r>
            <a:r>
              <a:rPr lang="en-US" sz="2400" dirty="0" err="1" smtClean="0"/>
              <a:t>Tak</a:t>
            </a:r>
            <a:r>
              <a:rPr lang="en-US" sz="2400" dirty="0" smtClean="0"/>
              <a:t> </a:t>
            </a:r>
            <a:r>
              <a:rPr lang="en-US" sz="2400" dirty="0" err="1" smtClean="0"/>
              <a:t>Aganit</a:t>
            </a:r>
            <a:r>
              <a:rPr lang="en-US" sz="2400" dirty="0" smtClean="0"/>
              <a:t> </a:t>
            </a:r>
            <a:r>
              <a:rPr lang="en-US" sz="2400" dirty="0" err="1" smtClean="0"/>
              <a:t>Jad</a:t>
            </a:r>
            <a:r>
              <a:rPr lang="en-US" sz="2400" dirty="0" smtClean="0"/>
              <a:t> </a:t>
            </a:r>
            <a:r>
              <a:rPr lang="en-US" sz="2400" dirty="0" err="1" smtClean="0"/>
              <a:t>Drayo</a:t>
            </a:r>
            <a:r>
              <a:rPr lang="en-US" sz="2400" dirty="0" smtClean="0"/>
              <a:t> Se </a:t>
            </a:r>
            <a:r>
              <a:rPr lang="en-US" sz="2400" dirty="0" err="1" smtClean="0"/>
              <a:t>Prabhu</a:t>
            </a:r>
            <a:r>
              <a:rPr lang="en-US" sz="2400" dirty="0" smtClean="0"/>
              <a:t> </a:t>
            </a:r>
            <a:r>
              <a:rPr lang="en-US" sz="2400" dirty="0" err="1" smtClean="0"/>
              <a:t>Bhukh</a:t>
            </a:r>
            <a:r>
              <a:rPr lang="en-US" sz="2400" dirty="0" smtClean="0"/>
              <a:t> Na </a:t>
            </a:r>
            <a:r>
              <a:rPr lang="en-US" sz="2400" dirty="0" err="1" smtClean="0"/>
              <a:t>Meri</a:t>
            </a:r>
            <a:r>
              <a:rPr lang="en-US" sz="2400" dirty="0" smtClean="0"/>
              <a:t> </a:t>
            </a:r>
            <a:r>
              <a:rPr lang="en-US" sz="2400" dirty="0" err="1" smtClean="0"/>
              <a:t>Shant</a:t>
            </a:r>
            <a:r>
              <a:rPr lang="en-US" sz="2400" dirty="0" smtClean="0"/>
              <a:t> </a:t>
            </a:r>
            <a:r>
              <a:rPr lang="en-US" sz="2400" dirty="0" err="1" smtClean="0"/>
              <a:t>Huyi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Trushna</a:t>
            </a:r>
            <a:r>
              <a:rPr lang="en-US" sz="2400" dirty="0" smtClean="0"/>
              <a:t> </a:t>
            </a:r>
            <a:r>
              <a:rPr lang="en-US" sz="2400" dirty="0" err="1" smtClean="0"/>
              <a:t>Ki</a:t>
            </a:r>
            <a:r>
              <a:rPr lang="en-US" sz="2400" dirty="0" smtClean="0"/>
              <a:t> </a:t>
            </a:r>
            <a:r>
              <a:rPr lang="en-US" sz="2400" dirty="0" err="1" smtClean="0"/>
              <a:t>Khayi</a:t>
            </a:r>
            <a:r>
              <a:rPr lang="en-US" sz="2400" dirty="0" smtClean="0"/>
              <a:t> </a:t>
            </a:r>
            <a:r>
              <a:rPr lang="en-US" sz="2400" dirty="0" err="1" smtClean="0"/>
              <a:t>Khub</a:t>
            </a:r>
            <a:r>
              <a:rPr lang="en-US" sz="2400" dirty="0" smtClean="0"/>
              <a:t> </a:t>
            </a:r>
            <a:r>
              <a:rPr lang="en-US" sz="2400" dirty="0" err="1" smtClean="0"/>
              <a:t>Bhari</a:t>
            </a:r>
            <a:r>
              <a:rPr lang="en-US" sz="2400" dirty="0" smtClean="0"/>
              <a:t> Par </a:t>
            </a:r>
            <a:r>
              <a:rPr lang="en-US" sz="2400" dirty="0" err="1" smtClean="0"/>
              <a:t>Rikta</a:t>
            </a:r>
            <a:r>
              <a:rPr lang="en-US" sz="2400" dirty="0" smtClean="0"/>
              <a:t> </a:t>
            </a:r>
            <a:r>
              <a:rPr lang="en-US" sz="2400" dirty="0" err="1" smtClean="0"/>
              <a:t>Rahi</a:t>
            </a:r>
            <a:r>
              <a:rPr lang="en-US" sz="2400" dirty="0" smtClean="0"/>
              <a:t> Vah </a:t>
            </a:r>
            <a:r>
              <a:rPr lang="en-US" sz="2400" dirty="0" err="1" smtClean="0"/>
              <a:t>Rikta</a:t>
            </a:r>
            <a:r>
              <a:rPr lang="en-US" sz="2400" dirty="0" smtClean="0"/>
              <a:t> </a:t>
            </a:r>
            <a:r>
              <a:rPr lang="en-US" sz="2400" dirty="0" err="1" smtClean="0"/>
              <a:t>Rahi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Yug-yug</a:t>
            </a:r>
            <a:r>
              <a:rPr lang="en-US" sz="2400" dirty="0" smtClean="0"/>
              <a:t> Se </a:t>
            </a:r>
            <a:r>
              <a:rPr lang="en-US" sz="2400" dirty="0" err="1" smtClean="0"/>
              <a:t>Itchha</a:t>
            </a:r>
            <a:r>
              <a:rPr lang="en-US" sz="2400" dirty="0" smtClean="0"/>
              <a:t> </a:t>
            </a:r>
            <a:r>
              <a:rPr lang="en-US" sz="2400" dirty="0" err="1" smtClean="0"/>
              <a:t>Sagar</a:t>
            </a:r>
            <a:r>
              <a:rPr lang="en-US" sz="2400" dirty="0" smtClean="0"/>
              <a:t> Me </a:t>
            </a:r>
            <a:r>
              <a:rPr lang="en-US" sz="2400" dirty="0" err="1" smtClean="0"/>
              <a:t>Prabhu</a:t>
            </a:r>
            <a:r>
              <a:rPr lang="en-US" sz="2400" dirty="0" smtClean="0"/>
              <a:t> </a:t>
            </a:r>
            <a:r>
              <a:rPr lang="en-US" sz="2400" dirty="0" err="1" smtClean="0"/>
              <a:t>Gote</a:t>
            </a:r>
            <a:r>
              <a:rPr lang="en-US" sz="2400" dirty="0" smtClean="0"/>
              <a:t> </a:t>
            </a:r>
            <a:r>
              <a:rPr lang="en-US" sz="2400" dirty="0" err="1" smtClean="0"/>
              <a:t>Khata</a:t>
            </a:r>
            <a:r>
              <a:rPr lang="en-US" sz="2400" dirty="0" smtClean="0"/>
              <a:t> </a:t>
            </a:r>
            <a:r>
              <a:rPr lang="en-US" sz="2400" dirty="0" err="1" smtClean="0"/>
              <a:t>Aaya</a:t>
            </a:r>
            <a:r>
              <a:rPr lang="en-US" sz="2400" dirty="0" smtClean="0"/>
              <a:t> Hun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Charano</a:t>
            </a:r>
            <a:r>
              <a:rPr lang="en-US" sz="2400" dirty="0" smtClean="0"/>
              <a:t> Mein </a:t>
            </a:r>
            <a:r>
              <a:rPr lang="en-US" sz="2400" dirty="0" err="1" smtClean="0"/>
              <a:t>Vyanjan</a:t>
            </a:r>
            <a:r>
              <a:rPr lang="en-US" sz="2400" dirty="0" smtClean="0"/>
              <a:t> </a:t>
            </a:r>
            <a:r>
              <a:rPr lang="en-US" sz="2400" dirty="0" err="1" smtClean="0"/>
              <a:t>Arpit</a:t>
            </a:r>
            <a:r>
              <a:rPr lang="en-US" sz="2400" dirty="0" smtClean="0"/>
              <a:t> </a:t>
            </a:r>
            <a:r>
              <a:rPr lang="en-US" sz="2400" dirty="0" err="1" smtClean="0"/>
              <a:t>Kar</a:t>
            </a:r>
            <a:r>
              <a:rPr lang="en-US" sz="2400" dirty="0" smtClean="0"/>
              <a:t> </a:t>
            </a:r>
            <a:r>
              <a:rPr lang="en-US" sz="2400" dirty="0" err="1" smtClean="0"/>
              <a:t>Anupam</a:t>
            </a:r>
            <a:r>
              <a:rPr lang="en-US" sz="2400" dirty="0" smtClean="0"/>
              <a:t> </a:t>
            </a:r>
            <a:r>
              <a:rPr lang="en-US" sz="2400" dirty="0" err="1" smtClean="0"/>
              <a:t>Ras</a:t>
            </a:r>
            <a:r>
              <a:rPr lang="en-US" sz="2400" dirty="0" smtClean="0"/>
              <a:t> Pine </a:t>
            </a:r>
            <a:r>
              <a:rPr lang="en-US" sz="2400" dirty="0" err="1" smtClean="0"/>
              <a:t>Aaya</a:t>
            </a:r>
            <a:r>
              <a:rPr lang="en-US" sz="2400" dirty="0" smtClean="0"/>
              <a:t> Hun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#5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Naivedya</a:t>
            </a:r>
            <a:r>
              <a:rPr lang="en-US" sz="2800" dirty="0" smtClean="0"/>
              <a:t> </a:t>
            </a:r>
            <a:r>
              <a:rPr lang="en-US" sz="2800" dirty="0" err="1" smtClean="0"/>
              <a:t>Pooja</a:t>
            </a:r>
            <a:r>
              <a:rPr lang="en-US" sz="2800" dirty="0" smtClean="0"/>
              <a:t> – Sweet Food)</a:t>
            </a:r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3124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Om </a:t>
            </a:r>
            <a:r>
              <a:rPr lang="en-US" sz="2400" dirty="0" err="1" smtClean="0"/>
              <a:t>Hrim</a:t>
            </a:r>
            <a:r>
              <a:rPr lang="en-US" sz="2400" dirty="0" smtClean="0"/>
              <a:t> Shree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</a:t>
            </a:r>
            <a:r>
              <a:rPr lang="en-US" sz="2400" dirty="0" err="1" smtClean="0"/>
              <a:t>Gurubhyo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Kshudha</a:t>
            </a:r>
            <a:r>
              <a:rPr lang="en-US" sz="2400" dirty="0" smtClean="0"/>
              <a:t> </a:t>
            </a:r>
            <a:r>
              <a:rPr lang="en-US" sz="2400" dirty="0" err="1" smtClean="0"/>
              <a:t>Rog</a:t>
            </a:r>
            <a:r>
              <a:rPr lang="en-US" sz="2400" dirty="0" smtClean="0"/>
              <a:t> </a:t>
            </a:r>
            <a:r>
              <a:rPr lang="en-US" sz="2400" dirty="0" err="1" smtClean="0"/>
              <a:t>Nivaraya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Naivedyam</a:t>
            </a:r>
            <a:r>
              <a:rPr lang="en-US" sz="2400" dirty="0" smtClean="0"/>
              <a:t> </a:t>
            </a:r>
            <a:r>
              <a:rPr lang="en-US" sz="2400" dirty="0" err="1" smtClean="0"/>
              <a:t>Nirvi</a:t>
            </a:r>
            <a:r>
              <a:rPr lang="en-US" sz="2400" dirty="0" smtClean="0"/>
              <a:t> </a:t>
            </a:r>
            <a:r>
              <a:rPr lang="en-US" sz="2400" dirty="0" err="1" smtClean="0"/>
              <a:t>Pamiti</a:t>
            </a:r>
            <a:r>
              <a:rPr lang="en-US" sz="2400" dirty="0" smtClean="0"/>
              <a:t> SWAHA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</p:txBody>
      </p:sp>
      <p:graphicFrame>
        <p:nvGraphicFramePr>
          <p:cNvPr id="307201" name="Object 1"/>
          <p:cNvGraphicFramePr>
            <a:graphicFrameLocks noChangeAspect="1"/>
          </p:cNvGraphicFramePr>
          <p:nvPr/>
        </p:nvGraphicFramePr>
        <p:xfrm>
          <a:off x="685800" y="2209800"/>
          <a:ext cx="7745327" cy="931863"/>
        </p:xfrm>
        <a:graphic>
          <a:graphicData uri="http://schemas.openxmlformats.org/presentationml/2006/ole">
            <p:oleObj spid="_x0000_s307201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#5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Naivedya</a:t>
            </a:r>
            <a:r>
              <a:rPr lang="en-US" sz="2800" dirty="0" smtClean="0"/>
              <a:t> </a:t>
            </a:r>
            <a:r>
              <a:rPr lang="en-US" sz="2800" dirty="0" err="1" smtClean="0"/>
              <a:t>Pooja</a:t>
            </a:r>
            <a:r>
              <a:rPr lang="en-US" sz="2800" dirty="0" smtClean="0"/>
              <a:t> – Sweet Food)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  <a:defRPr/>
            </a:pPr>
            <a:r>
              <a:rPr lang="en-US" sz="2400" dirty="0" smtClean="0"/>
              <a:t>Immaculate and virtuous, is my real self depicted as white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coconut.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I wish to relinquish worldly desires, to cease the suffering.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On this auspicious day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 I wish to worship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Guru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Ohm </a:t>
            </a:r>
            <a:r>
              <a:rPr lang="en-US" sz="2400" dirty="0" err="1" smtClean="0"/>
              <a:t>Rihm</a:t>
            </a:r>
            <a:r>
              <a:rPr lang="en-US" sz="2400" dirty="0" smtClean="0"/>
              <a:t> Shree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Guru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for the decimation of perpetual appetite.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>
                <a:solidFill>
                  <a:srgbClr val="FFFF00"/>
                </a:solidFill>
              </a:rPr>
              <a:t>NAIVAIDHYAM– NIRVIPAMITI - SWAHA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FFC000"/>
                </a:solidFill>
              </a:rPr>
              <a:t>Deep </a:t>
            </a:r>
            <a:r>
              <a:rPr lang="en-US" sz="3600" dirty="0" err="1" smtClean="0">
                <a:solidFill>
                  <a:srgbClr val="FFC000"/>
                </a:solidFill>
              </a:rPr>
              <a:t>Pooja</a:t>
            </a:r>
            <a:r>
              <a:rPr lang="en-US" sz="3600" dirty="0" smtClean="0">
                <a:solidFill>
                  <a:srgbClr val="FFC000"/>
                </a:solidFill>
              </a:rPr>
              <a:t/>
            </a:r>
            <a:br>
              <a:rPr lang="en-US" sz="3600" dirty="0" smtClean="0">
                <a:solidFill>
                  <a:srgbClr val="FFC000"/>
                </a:solidFill>
              </a:rPr>
            </a:br>
            <a:r>
              <a:rPr lang="en-US" sz="3600" dirty="0" smtClean="0">
                <a:solidFill>
                  <a:srgbClr val="FFC000"/>
                </a:solidFill>
              </a:rPr>
              <a:t>Flame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4" name="Picture 5" descr="deepak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664489" y="2590800"/>
            <a:ext cx="1840583" cy="25146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#6</a:t>
            </a:r>
            <a:br>
              <a:rPr lang="en-US" sz="2800" dirty="0" smtClean="0"/>
            </a:br>
            <a:r>
              <a:rPr lang="en-US" sz="2800" dirty="0" smtClean="0"/>
              <a:t>(Deep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Lamp)</a:t>
            </a:r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मेरे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चैत्यन्य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सदन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प्रभु</a:t>
            </a:r>
            <a:r>
              <a:rPr lang="en-US" sz="2400" dirty="0" smtClean="0">
                <a:solidFill>
                  <a:srgbClr val="FFC000"/>
                </a:solidFill>
              </a:rPr>
              <a:t>! </a:t>
            </a:r>
            <a:r>
              <a:rPr lang="en-US" sz="2400" dirty="0" err="1" smtClean="0">
                <a:solidFill>
                  <a:srgbClr val="FFC000"/>
                </a:solidFill>
              </a:rPr>
              <a:t>चिर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व्याप्त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भयंकर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अँधियारा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श्रुत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दीप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बूझा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है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करुनानिधि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बीती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नही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कष्टों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कारा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अतएव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प्रभो</a:t>
            </a:r>
            <a:r>
              <a:rPr lang="en-US" sz="2400" dirty="0" smtClean="0">
                <a:solidFill>
                  <a:srgbClr val="FFC000"/>
                </a:solidFill>
              </a:rPr>
              <a:t>! </a:t>
            </a:r>
            <a:r>
              <a:rPr lang="en-US" sz="2400" dirty="0" err="1" smtClean="0">
                <a:solidFill>
                  <a:srgbClr val="FFC000"/>
                </a:solidFill>
              </a:rPr>
              <a:t>यह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ज्ञान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प्रतीक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समर्पित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करने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आया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हूँ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तेरी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अंतर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लौ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निज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अंतर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दीप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जलाने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आया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हूँ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Mere </a:t>
            </a:r>
            <a:r>
              <a:rPr lang="en-US" sz="2400" dirty="0" err="1" smtClean="0"/>
              <a:t>Chaitanya</a:t>
            </a:r>
            <a:r>
              <a:rPr lang="en-US" sz="2400" dirty="0" smtClean="0"/>
              <a:t> </a:t>
            </a:r>
            <a:r>
              <a:rPr lang="en-US" sz="2400" dirty="0" err="1" smtClean="0"/>
              <a:t>Sadan</a:t>
            </a:r>
            <a:r>
              <a:rPr lang="en-US" sz="2400" dirty="0" smtClean="0"/>
              <a:t> Mein </a:t>
            </a:r>
            <a:r>
              <a:rPr lang="en-US" sz="2400" dirty="0" err="1" smtClean="0"/>
              <a:t>Prabhu</a:t>
            </a:r>
            <a:r>
              <a:rPr lang="en-US" sz="2400" dirty="0" smtClean="0"/>
              <a:t>! </a:t>
            </a:r>
            <a:r>
              <a:rPr lang="en-US" sz="2400" dirty="0" err="1" smtClean="0"/>
              <a:t>Chir</a:t>
            </a:r>
            <a:r>
              <a:rPr lang="en-US" sz="2400" dirty="0" smtClean="0"/>
              <a:t> </a:t>
            </a:r>
            <a:r>
              <a:rPr lang="en-US" sz="2400" dirty="0" err="1" smtClean="0"/>
              <a:t>Vyapta</a:t>
            </a:r>
            <a:r>
              <a:rPr lang="en-US" sz="2400" dirty="0" smtClean="0"/>
              <a:t> </a:t>
            </a:r>
            <a:r>
              <a:rPr lang="en-US" sz="2400" dirty="0" err="1" smtClean="0"/>
              <a:t>Bhayankar</a:t>
            </a:r>
            <a:r>
              <a:rPr lang="en-US" sz="2400" dirty="0" smtClean="0"/>
              <a:t> </a:t>
            </a:r>
            <a:r>
              <a:rPr lang="en-US" sz="2400" dirty="0" err="1" smtClean="0"/>
              <a:t>Andhiyara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Shrut</a:t>
            </a:r>
            <a:r>
              <a:rPr lang="en-US" sz="2400" dirty="0" smtClean="0"/>
              <a:t> Dip </a:t>
            </a:r>
            <a:r>
              <a:rPr lang="en-US" sz="2400" dirty="0" err="1" smtClean="0"/>
              <a:t>Buza</a:t>
            </a:r>
            <a:r>
              <a:rPr lang="en-US" sz="2400" dirty="0" smtClean="0"/>
              <a:t> </a:t>
            </a:r>
            <a:r>
              <a:rPr lang="en-US" sz="2400" dirty="0" err="1" smtClean="0"/>
              <a:t>Hai</a:t>
            </a:r>
            <a:r>
              <a:rPr lang="en-US" sz="2400" dirty="0" smtClean="0"/>
              <a:t> </a:t>
            </a:r>
            <a:r>
              <a:rPr lang="en-US" sz="2400" dirty="0" err="1" smtClean="0"/>
              <a:t>Karunanidhi</a:t>
            </a:r>
            <a:r>
              <a:rPr lang="en-US" sz="2400" dirty="0" smtClean="0"/>
              <a:t>, </a:t>
            </a:r>
            <a:r>
              <a:rPr lang="en-US" sz="2400" dirty="0" err="1" smtClean="0"/>
              <a:t>Biti</a:t>
            </a:r>
            <a:r>
              <a:rPr lang="en-US" sz="2400" dirty="0" smtClean="0"/>
              <a:t> </a:t>
            </a:r>
            <a:r>
              <a:rPr lang="en-US" sz="2400" dirty="0" err="1" smtClean="0"/>
              <a:t>Nahi</a:t>
            </a:r>
            <a:r>
              <a:rPr lang="en-US" sz="2400" dirty="0" smtClean="0"/>
              <a:t> </a:t>
            </a:r>
            <a:r>
              <a:rPr lang="en-US" sz="2400" dirty="0" err="1" smtClean="0"/>
              <a:t>Kaston</a:t>
            </a:r>
            <a:r>
              <a:rPr lang="en-US" sz="2400" dirty="0" smtClean="0"/>
              <a:t> </a:t>
            </a:r>
            <a:r>
              <a:rPr lang="en-US" sz="2400" dirty="0" err="1" smtClean="0"/>
              <a:t>Ki</a:t>
            </a:r>
            <a:r>
              <a:rPr lang="en-US" sz="2400" dirty="0" smtClean="0"/>
              <a:t> Kara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Aat</a:t>
            </a:r>
            <a:r>
              <a:rPr lang="en-US" sz="2400" dirty="0" smtClean="0"/>
              <a:t> </a:t>
            </a:r>
            <a:r>
              <a:rPr lang="en-US" sz="2400" dirty="0" err="1" smtClean="0"/>
              <a:t>Ev</a:t>
            </a:r>
            <a:r>
              <a:rPr lang="en-US" sz="2400" dirty="0" smtClean="0"/>
              <a:t> </a:t>
            </a:r>
            <a:r>
              <a:rPr lang="en-US" sz="2400" dirty="0" err="1" smtClean="0"/>
              <a:t>Prabho</a:t>
            </a:r>
            <a:r>
              <a:rPr lang="en-US" sz="2400" dirty="0" smtClean="0"/>
              <a:t> Yah </a:t>
            </a:r>
            <a:r>
              <a:rPr lang="en-US" sz="2400" dirty="0" err="1" smtClean="0"/>
              <a:t>Gnan</a:t>
            </a:r>
            <a:r>
              <a:rPr lang="en-US" sz="2400" dirty="0" smtClean="0"/>
              <a:t> </a:t>
            </a:r>
            <a:r>
              <a:rPr lang="en-US" sz="2400" dirty="0" err="1" smtClean="0"/>
              <a:t>Pratik</a:t>
            </a:r>
            <a:r>
              <a:rPr lang="en-US" sz="2400" dirty="0" smtClean="0"/>
              <a:t> </a:t>
            </a:r>
            <a:r>
              <a:rPr lang="en-US" sz="2400" dirty="0" err="1" smtClean="0"/>
              <a:t>Samarpit</a:t>
            </a:r>
            <a:r>
              <a:rPr lang="en-US" sz="2400" dirty="0" smtClean="0"/>
              <a:t> </a:t>
            </a:r>
            <a:r>
              <a:rPr lang="en-US" sz="2400" dirty="0" err="1" smtClean="0"/>
              <a:t>Karne</a:t>
            </a:r>
            <a:r>
              <a:rPr lang="en-US" sz="2400" dirty="0" smtClean="0"/>
              <a:t> </a:t>
            </a:r>
            <a:r>
              <a:rPr lang="en-US" sz="2400" dirty="0" err="1" smtClean="0"/>
              <a:t>Aaya</a:t>
            </a:r>
            <a:r>
              <a:rPr lang="en-US" sz="2400" dirty="0" smtClean="0"/>
              <a:t> Hun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Teri </a:t>
            </a:r>
            <a:r>
              <a:rPr lang="en-US" sz="2400" dirty="0" err="1" smtClean="0"/>
              <a:t>Aanta</a:t>
            </a:r>
            <a:r>
              <a:rPr lang="en-US" sz="2400" dirty="0" smtClean="0"/>
              <a:t> Lou Se </a:t>
            </a:r>
            <a:r>
              <a:rPr lang="en-US" sz="2400" dirty="0" err="1" smtClean="0"/>
              <a:t>Nij</a:t>
            </a:r>
            <a:r>
              <a:rPr lang="en-US" sz="2400" dirty="0" smtClean="0"/>
              <a:t> </a:t>
            </a:r>
            <a:r>
              <a:rPr lang="en-US" sz="2400" dirty="0" err="1" smtClean="0"/>
              <a:t>Aantar</a:t>
            </a:r>
            <a:r>
              <a:rPr lang="en-US" sz="2400" dirty="0" smtClean="0"/>
              <a:t>  Deep </a:t>
            </a:r>
            <a:r>
              <a:rPr lang="en-US" sz="2400" dirty="0" err="1" smtClean="0"/>
              <a:t>Jalane</a:t>
            </a:r>
            <a:r>
              <a:rPr lang="en-US" sz="2400" dirty="0" smtClean="0"/>
              <a:t> </a:t>
            </a:r>
            <a:r>
              <a:rPr lang="en-US" sz="2400" dirty="0" err="1" smtClean="0"/>
              <a:t>Aaya</a:t>
            </a:r>
            <a:r>
              <a:rPr lang="en-US" sz="2400" dirty="0" smtClean="0"/>
              <a:t> Hun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#6</a:t>
            </a:r>
            <a:br>
              <a:rPr lang="en-US" sz="2800" dirty="0" smtClean="0"/>
            </a:br>
            <a:r>
              <a:rPr lang="en-US" sz="2800" dirty="0" smtClean="0"/>
              <a:t>(Deep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Lamp)</a:t>
            </a:r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8229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Om </a:t>
            </a:r>
            <a:r>
              <a:rPr lang="en-US" sz="2400" dirty="0" err="1" smtClean="0"/>
              <a:t>Hrim</a:t>
            </a:r>
            <a:r>
              <a:rPr lang="en-US" sz="2400" dirty="0" smtClean="0"/>
              <a:t>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</a:t>
            </a:r>
            <a:r>
              <a:rPr lang="en-US" sz="2400" dirty="0" err="1" smtClean="0"/>
              <a:t>Gurubhyo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Agnan-andhkar</a:t>
            </a:r>
            <a:r>
              <a:rPr lang="en-US" sz="2400" dirty="0" smtClean="0"/>
              <a:t> </a:t>
            </a:r>
            <a:r>
              <a:rPr lang="en-US" sz="2400" dirty="0" err="1" smtClean="0"/>
              <a:t>Vinash</a:t>
            </a:r>
            <a:r>
              <a:rPr lang="en-US" sz="2400" dirty="0" smtClean="0"/>
              <a:t> </a:t>
            </a:r>
            <a:r>
              <a:rPr lang="en-US" sz="2400" dirty="0" err="1" smtClean="0"/>
              <a:t>Nayam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Deepam</a:t>
            </a:r>
            <a:r>
              <a:rPr lang="en-US" sz="2400" dirty="0" smtClean="0"/>
              <a:t> </a:t>
            </a:r>
            <a:r>
              <a:rPr lang="en-US" sz="2400" dirty="0" err="1" smtClean="0"/>
              <a:t>Nirvi</a:t>
            </a:r>
            <a:r>
              <a:rPr lang="en-US" sz="2400" dirty="0" smtClean="0"/>
              <a:t> </a:t>
            </a:r>
            <a:r>
              <a:rPr lang="en-US" sz="2400" dirty="0" err="1" smtClean="0"/>
              <a:t>Pamiti</a:t>
            </a:r>
            <a:r>
              <a:rPr lang="en-US" sz="2400" dirty="0" smtClean="0"/>
              <a:t> </a:t>
            </a:r>
            <a:r>
              <a:rPr lang="en-US" sz="2400" b="1" dirty="0" smtClean="0"/>
              <a:t>SWAHA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graphicFrame>
        <p:nvGraphicFramePr>
          <p:cNvPr id="303105" name="Object 1"/>
          <p:cNvGraphicFramePr>
            <a:graphicFrameLocks noChangeAspect="1"/>
          </p:cNvGraphicFramePr>
          <p:nvPr/>
        </p:nvGraphicFramePr>
        <p:xfrm>
          <a:off x="688975" y="2203450"/>
          <a:ext cx="7750175" cy="944563"/>
        </p:xfrm>
        <a:graphic>
          <a:graphicData uri="http://schemas.openxmlformats.org/presentationml/2006/ole">
            <p:oleObj spid="_x0000_s303105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#6</a:t>
            </a:r>
            <a:br>
              <a:rPr lang="en-US" sz="2800" dirty="0" smtClean="0"/>
            </a:br>
            <a:r>
              <a:rPr lang="en-US" sz="2800" dirty="0" smtClean="0"/>
              <a:t>(Deep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Lamp)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  <a:defRPr/>
            </a:pPr>
            <a:r>
              <a:rPr lang="en-US" sz="2400" dirty="0" smtClean="0"/>
              <a:t>Omniscient knowledge, is my real self, depicted as saffron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coconut.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I wish to decimate wrong perception, to cease the suffering.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On this auspicious day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I wish to worship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Guru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Ohm </a:t>
            </a:r>
            <a:r>
              <a:rPr lang="en-US" sz="2400" dirty="0" err="1" smtClean="0"/>
              <a:t>Rihm</a:t>
            </a:r>
            <a:r>
              <a:rPr lang="en-US" sz="2400" dirty="0" smtClean="0"/>
              <a:t> Shree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Guru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for illumination of true knowledge</a:t>
            </a:r>
          </a:p>
          <a:p>
            <a:pPr eaLnBrk="1" hangingPunct="1">
              <a:buNone/>
              <a:defRPr/>
            </a:pPr>
            <a:r>
              <a:rPr lang="en-US" sz="2400" dirty="0" smtClean="0">
                <a:solidFill>
                  <a:srgbClr val="FFFF00"/>
                </a:solidFill>
              </a:rPr>
              <a:t>DEEPAM– NIRPAMITI - SWAHA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>
                <a:solidFill>
                  <a:srgbClr val="FFC000"/>
                </a:solidFill>
              </a:rPr>
              <a:t>Dhoop</a:t>
            </a:r>
            <a:r>
              <a:rPr lang="en-US" sz="3600" dirty="0" smtClean="0">
                <a:solidFill>
                  <a:srgbClr val="FFC000"/>
                </a:solidFill>
              </a:rPr>
              <a:t> </a:t>
            </a:r>
            <a:r>
              <a:rPr lang="en-US" sz="3600" dirty="0" err="1" smtClean="0">
                <a:solidFill>
                  <a:srgbClr val="FFC000"/>
                </a:solidFill>
              </a:rPr>
              <a:t>Pooja</a:t>
            </a:r>
            <a:r>
              <a:rPr lang="en-US" sz="3600" dirty="0" smtClean="0">
                <a:solidFill>
                  <a:srgbClr val="FFC000"/>
                </a:solidFill>
              </a:rPr>
              <a:t/>
            </a:r>
            <a:br>
              <a:rPr lang="en-US" sz="3600" dirty="0" smtClean="0">
                <a:solidFill>
                  <a:srgbClr val="FFC000"/>
                </a:solidFill>
              </a:rPr>
            </a:br>
            <a:r>
              <a:rPr lang="en-US" sz="3600" dirty="0" smtClean="0">
                <a:solidFill>
                  <a:srgbClr val="FFC000"/>
                </a:solidFill>
              </a:rPr>
              <a:t>Incense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4" name="Picture 8" descr="pole04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810000" y="2743200"/>
            <a:ext cx="1758456" cy="278203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#7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Dhoop</a:t>
            </a:r>
            <a:r>
              <a:rPr lang="en-US" sz="2800" dirty="0" smtClean="0"/>
              <a:t>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Incense)</a:t>
            </a:r>
            <a:endParaRPr lang="en-US" dirty="0" smtClean="0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जड</a:t>
            </a:r>
            <a:r>
              <a:rPr lang="en-US" sz="2400" dirty="0" smtClean="0">
                <a:solidFill>
                  <a:srgbClr val="FFC000"/>
                </a:solidFill>
              </a:rPr>
              <a:t>़ </a:t>
            </a:r>
            <a:r>
              <a:rPr lang="en-US" sz="2400" dirty="0" err="1" smtClean="0">
                <a:solidFill>
                  <a:srgbClr val="FFC000"/>
                </a:solidFill>
              </a:rPr>
              <a:t>कर्म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घुमाता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है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मुझको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यह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मिथ्या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भ्रांति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रही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मेरी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रागी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द्वेषी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हो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लेता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जब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परिणति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होती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है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जड</a:t>
            </a:r>
            <a:r>
              <a:rPr lang="en-US" sz="2400" dirty="0" smtClean="0">
                <a:solidFill>
                  <a:srgbClr val="FFC000"/>
                </a:solidFill>
              </a:rPr>
              <a:t>़ </a:t>
            </a:r>
            <a:r>
              <a:rPr lang="en-US" sz="2400" dirty="0" err="1" smtClean="0">
                <a:solidFill>
                  <a:srgbClr val="FFC000"/>
                </a:solidFill>
              </a:rPr>
              <a:t>कीरी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यों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भाव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करम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या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भाव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मरण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सदिओं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करता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आया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हूँ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निज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अनुपम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गंध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अनल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प्रभु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पर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गंध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जलाने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आया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हूँ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Jad</a:t>
            </a:r>
            <a:r>
              <a:rPr lang="en-US" sz="2400" dirty="0" smtClean="0"/>
              <a:t> Karma </a:t>
            </a:r>
            <a:r>
              <a:rPr lang="en-US" sz="2400" dirty="0" err="1" smtClean="0"/>
              <a:t>Ghumata</a:t>
            </a:r>
            <a:r>
              <a:rPr lang="en-US" sz="2400" dirty="0" smtClean="0"/>
              <a:t> He </a:t>
            </a:r>
            <a:r>
              <a:rPr lang="en-US" sz="2400" dirty="0" err="1" smtClean="0"/>
              <a:t>Muj</a:t>
            </a:r>
            <a:r>
              <a:rPr lang="en-US" sz="2400" dirty="0" smtClean="0"/>
              <a:t> </a:t>
            </a:r>
            <a:r>
              <a:rPr lang="en-US" sz="2400" dirty="0" err="1" smtClean="0"/>
              <a:t>Ko</a:t>
            </a:r>
            <a:r>
              <a:rPr lang="en-US" sz="2400" dirty="0" smtClean="0"/>
              <a:t> Yah </a:t>
            </a:r>
            <a:r>
              <a:rPr lang="en-US" sz="2400" dirty="0" err="1" smtClean="0"/>
              <a:t>Mithya</a:t>
            </a:r>
            <a:r>
              <a:rPr lang="en-US" sz="2400" dirty="0" smtClean="0"/>
              <a:t> </a:t>
            </a:r>
            <a:r>
              <a:rPr lang="en-US" sz="2400" dirty="0" err="1" smtClean="0"/>
              <a:t>Bhranti</a:t>
            </a:r>
            <a:r>
              <a:rPr lang="en-US" sz="2400" dirty="0" smtClean="0"/>
              <a:t> </a:t>
            </a:r>
            <a:r>
              <a:rPr lang="en-US" sz="2400" dirty="0" err="1" smtClean="0"/>
              <a:t>Rahi</a:t>
            </a:r>
            <a:r>
              <a:rPr lang="en-US" sz="2400" dirty="0" smtClean="0"/>
              <a:t> </a:t>
            </a:r>
            <a:r>
              <a:rPr lang="en-US" sz="2400" dirty="0" err="1" smtClean="0"/>
              <a:t>Meri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Mein </a:t>
            </a:r>
            <a:r>
              <a:rPr lang="en-US" sz="2400" dirty="0" err="1" smtClean="0"/>
              <a:t>Ragi</a:t>
            </a:r>
            <a:r>
              <a:rPr lang="en-US" sz="2400" dirty="0" smtClean="0"/>
              <a:t> </a:t>
            </a:r>
            <a:r>
              <a:rPr lang="en-US" sz="2400" dirty="0" err="1" smtClean="0"/>
              <a:t>Dweshi</a:t>
            </a:r>
            <a:r>
              <a:rPr lang="en-US" sz="2400" dirty="0" smtClean="0"/>
              <a:t> Ho </a:t>
            </a:r>
            <a:r>
              <a:rPr lang="en-US" sz="2400" dirty="0" err="1" smtClean="0"/>
              <a:t>Leta</a:t>
            </a:r>
            <a:r>
              <a:rPr lang="en-US" sz="2400" dirty="0" smtClean="0"/>
              <a:t> Jab </a:t>
            </a:r>
            <a:r>
              <a:rPr lang="en-US" sz="2400" dirty="0" err="1" smtClean="0"/>
              <a:t>Parinati</a:t>
            </a:r>
            <a:r>
              <a:rPr lang="en-US" sz="2400" dirty="0" smtClean="0"/>
              <a:t> </a:t>
            </a:r>
            <a:r>
              <a:rPr lang="en-US" sz="2400" dirty="0" err="1" smtClean="0"/>
              <a:t>Hoti</a:t>
            </a:r>
            <a:r>
              <a:rPr lang="en-US" sz="2400" dirty="0" smtClean="0"/>
              <a:t> </a:t>
            </a:r>
            <a:r>
              <a:rPr lang="en-US" sz="2400" dirty="0" err="1" smtClean="0"/>
              <a:t>Jad</a:t>
            </a:r>
            <a:r>
              <a:rPr lang="en-US" sz="2400" dirty="0" smtClean="0"/>
              <a:t> Keri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Yon </a:t>
            </a:r>
            <a:r>
              <a:rPr lang="en-US" sz="2400" dirty="0" err="1" smtClean="0"/>
              <a:t>Bhav</a:t>
            </a:r>
            <a:r>
              <a:rPr lang="en-US" sz="2400" dirty="0" smtClean="0"/>
              <a:t> </a:t>
            </a:r>
            <a:r>
              <a:rPr lang="en-US" sz="2400" dirty="0" err="1" smtClean="0"/>
              <a:t>Karam</a:t>
            </a:r>
            <a:r>
              <a:rPr lang="en-US" sz="2400" dirty="0" smtClean="0"/>
              <a:t> </a:t>
            </a:r>
            <a:r>
              <a:rPr lang="en-US" sz="2400" dirty="0" err="1" smtClean="0"/>
              <a:t>Ya</a:t>
            </a:r>
            <a:r>
              <a:rPr lang="en-US" sz="2400" dirty="0" smtClean="0"/>
              <a:t> </a:t>
            </a:r>
            <a:r>
              <a:rPr lang="en-US" sz="2400" dirty="0" err="1" smtClean="0"/>
              <a:t>Bhav</a:t>
            </a:r>
            <a:r>
              <a:rPr lang="en-US" sz="2400" dirty="0" smtClean="0"/>
              <a:t> </a:t>
            </a:r>
            <a:r>
              <a:rPr lang="en-US" sz="2400" dirty="0" err="1" smtClean="0"/>
              <a:t>Maran</a:t>
            </a:r>
            <a:r>
              <a:rPr lang="en-US" sz="2400" dirty="0" smtClean="0"/>
              <a:t> </a:t>
            </a:r>
            <a:r>
              <a:rPr lang="en-US" sz="2400" dirty="0" err="1" smtClean="0"/>
              <a:t>Sadiyon</a:t>
            </a:r>
            <a:r>
              <a:rPr lang="en-US" sz="2400" dirty="0" smtClean="0"/>
              <a:t> Se </a:t>
            </a:r>
            <a:r>
              <a:rPr lang="en-US" sz="2400" dirty="0" err="1" smtClean="0"/>
              <a:t>Karata</a:t>
            </a:r>
            <a:r>
              <a:rPr lang="en-US" sz="2400" dirty="0" smtClean="0"/>
              <a:t> </a:t>
            </a:r>
            <a:r>
              <a:rPr lang="en-US" sz="2400" dirty="0" err="1" smtClean="0"/>
              <a:t>Aaya</a:t>
            </a:r>
            <a:r>
              <a:rPr lang="en-US" sz="2400" dirty="0" smtClean="0"/>
              <a:t> Hun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Nij</a:t>
            </a:r>
            <a:r>
              <a:rPr lang="en-US" sz="2400" dirty="0" smtClean="0"/>
              <a:t> </a:t>
            </a:r>
            <a:r>
              <a:rPr lang="en-US" sz="2400" dirty="0" err="1" smtClean="0"/>
              <a:t>Anupam</a:t>
            </a:r>
            <a:r>
              <a:rPr lang="en-US" sz="2400" dirty="0" smtClean="0"/>
              <a:t> </a:t>
            </a:r>
            <a:r>
              <a:rPr lang="en-US" sz="2400" dirty="0" err="1" smtClean="0"/>
              <a:t>Gandh</a:t>
            </a:r>
            <a:r>
              <a:rPr lang="en-US" sz="2400" dirty="0" smtClean="0"/>
              <a:t> </a:t>
            </a:r>
            <a:r>
              <a:rPr lang="en-US" sz="2400" dirty="0" err="1" smtClean="0"/>
              <a:t>Analase</a:t>
            </a:r>
            <a:r>
              <a:rPr lang="en-US" sz="2400" dirty="0" smtClean="0"/>
              <a:t> </a:t>
            </a:r>
            <a:r>
              <a:rPr lang="en-US" sz="2400" dirty="0" err="1" smtClean="0"/>
              <a:t>Prabhu</a:t>
            </a:r>
            <a:r>
              <a:rPr lang="en-US" sz="2400" dirty="0" smtClean="0"/>
              <a:t> Par </a:t>
            </a:r>
            <a:r>
              <a:rPr lang="en-US" sz="2400" dirty="0" err="1" smtClean="0"/>
              <a:t>Gandh</a:t>
            </a:r>
            <a:r>
              <a:rPr lang="en-US" sz="2400" dirty="0" smtClean="0"/>
              <a:t> </a:t>
            </a:r>
            <a:r>
              <a:rPr lang="en-US" sz="2400" dirty="0" err="1" smtClean="0"/>
              <a:t>Jalane</a:t>
            </a:r>
            <a:r>
              <a:rPr lang="en-US" sz="2400" dirty="0" smtClean="0"/>
              <a:t> </a:t>
            </a:r>
            <a:r>
              <a:rPr lang="en-US" sz="2400" dirty="0" err="1" smtClean="0"/>
              <a:t>Aaya</a:t>
            </a:r>
            <a:r>
              <a:rPr lang="en-US" sz="2400" dirty="0" smtClean="0"/>
              <a:t> Hun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#7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Dhoop</a:t>
            </a:r>
            <a:r>
              <a:rPr lang="en-US" sz="2800" dirty="0" smtClean="0"/>
              <a:t>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Incense)</a:t>
            </a:r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Om </a:t>
            </a:r>
            <a:r>
              <a:rPr lang="en-US" sz="2400" dirty="0" err="1" smtClean="0"/>
              <a:t>Hrim</a:t>
            </a:r>
            <a:r>
              <a:rPr lang="en-US" sz="2400" dirty="0" smtClean="0"/>
              <a:t>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</a:t>
            </a:r>
            <a:r>
              <a:rPr lang="en-US" sz="2400" dirty="0" err="1" smtClean="0"/>
              <a:t>Gurubhyo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Vibhav</a:t>
            </a:r>
            <a:r>
              <a:rPr lang="en-US" sz="2400" dirty="0" smtClean="0"/>
              <a:t> </a:t>
            </a:r>
            <a:r>
              <a:rPr lang="en-US" sz="2400" dirty="0" err="1" smtClean="0"/>
              <a:t>Parinati</a:t>
            </a:r>
            <a:r>
              <a:rPr lang="en-US" sz="2400" dirty="0" smtClean="0"/>
              <a:t> </a:t>
            </a:r>
            <a:r>
              <a:rPr lang="en-US" sz="2400" dirty="0" err="1" smtClean="0"/>
              <a:t>Vinash</a:t>
            </a:r>
            <a:r>
              <a:rPr lang="en-US" sz="2400" dirty="0" smtClean="0"/>
              <a:t> </a:t>
            </a:r>
            <a:r>
              <a:rPr lang="en-US" sz="2400" dirty="0" err="1" smtClean="0"/>
              <a:t>Nayam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Dhoopam</a:t>
            </a:r>
            <a:r>
              <a:rPr lang="en-US" sz="2400" dirty="0" smtClean="0"/>
              <a:t> </a:t>
            </a:r>
            <a:r>
              <a:rPr lang="en-US" sz="2400" dirty="0" err="1" smtClean="0"/>
              <a:t>Nirvi</a:t>
            </a:r>
            <a:r>
              <a:rPr lang="en-US" sz="2400" dirty="0" smtClean="0"/>
              <a:t> </a:t>
            </a:r>
            <a:r>
              <a:rPr lang="en-US" sz="2400" dirty="0" err="1" smtClean="0"/>
              <a:t>Pamiti</a:t>
            </a:r>
            <a:r>
              <a:rPr lang="en-US" sz="2400" dirty="0" smtClean="0"/>
              <a:t> SWAHA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graphicFrame>
        <p:nvGraphicFramePr>
          <p:cNvPr id="299009" name="Object 1"/>
          <p:cNvGraphicFramePr>
            <a:graphicFrameLocks noChangeAspect="1"/>
          </p:cNvGraphicFramePr>
          <p:nvPr/>
        </p:nvGraphicFramePr>
        <p:xfrm>
          <a:off x="457200" y="2514600"/>
          <a:ext cx="7632378" cy="950913"/>
        </p:xfrm>
        <a:graphic>
          <a:graphicData uri="http://schemas.openxmlformats.org/presentationml/2006/ole">
            <p:oleObj spid="_x0000_s299009" name="Document" r:id="rId4" imgW="5949456" imgH="74789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#7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Dhoop</a:t>
            </a:r>
            <a:r>
              <a:rPr lang="en-US" sz="2800" dirty="0" smtClean="0"/>
              <a:t>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Incense)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dirty="0" smtClean="0"/>
              <a:t>Devoid of any karmic particles, is my real soul depicted as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dirty="0" smtClean="0"/>
              <a:t>Incense.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dirty="0" smtClean="0"/>
              <a:t>I wish to destroy all destructive and non destructive karma,  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dirty="0" smtClean="0"/>
              <a:t>to cease the suffering.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dirty="0" smtClean="0"/>
              <a:t>On this auspicious day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dirty="0" smtClean="0"/>
              <a:t>I wish to worship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Guru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Ohm </a:t>
            </a:r>
            <a:r>
              <a:rPr lang="en-US" sz="2400" dirty="0" err="1" smtClean="0"/>
              <a:t>Rihm</a:t>
            </a:r>
            <a:r>
              <a:rPr lang="en-US" sz="2400" dirty="0" smtClean="0"/>
              <a:t> Shree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Guru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for the decimation of all karmic particles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>
                <a:solidFill>
                  <a:srgbClr val="FFFF00"/>
                </a:solidFill>
              </a:rPr>
              <a:t>DHUPAM– NIRPAMITI - SWAHA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>
                <a:solidFill>
                  <a:srgbClr val="FFC000"/>
                </a:solidFill>
              </a:rPr>
              <a:t>Phal</a:t>
            </a:r>
            <a:r>
              <a:rPr lang="en-US" sz="3600" dirty="0" smtClean="0">
                <a:solidFill>
                  <a:srgbClr val="FFC000"/>
                </a:solidFill>
              </a:rPr>
              <a:t> </a:t>
            </a:r>
            <a:r>
              <a:rPr lang="en-US" sz="3600" dirty="0" err="1" smtClean="0">
                <a:solidFill>
                  <a:srgbClr val="FFC000"/>
                </a:solidFill>
              </a:rPr>
              <a:t>Pooja</a:t>
            </a:r>
            <a:r>
              <a:rPr lang="en-US" sz="3600" dirty="0" smtClean="0">
                <a:solidFill>
                  <a:srgbClr val="FFC000"/>
                </a:solidFill>
              </a:rPr>
              <a:t/>
            </a:r>
            <a:br>
              <a:rPr lang="en-US" sz="3600" dirty="0" smtClean="0">
                <a:solidFill>
                  <a:srgbClr val="FFC000"/>
                </a:solidFill>
              </a:rPr>
            </a:br>
            <a:r>
              <a:rPr lang="en-US" sz="3600" dirty="0" smtClean="0">
                <a:solidFill>
                  <a:srgbClr val="FFC000"/>
                </a:solidFill>
              </a:rPr>
              <a:t>Fruit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4" name="Picture 7" descr="fruits-pic1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043793" y="2819400"/>
            <a:ext cx="2563239" cy="2590800"/>
          </a:xfrm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#8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Phal</a:t>
            </a:r>
            <a:r>
              <a:rPr lang="en-US" sz="2800" dirty="0" smtClean="0"/>
              <a:t>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Fruit)</a:t>
            </a:r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जग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जिसको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निज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कहता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वह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छोड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मुझे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चल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देता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है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आकुल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व्याकुल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हो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लेता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व्याकुल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फल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व्याकुलता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है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शांत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निराकुल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चेतन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हूँ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है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मुक्तिरमा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सहचर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मेरी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यह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मोह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तड़क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टूट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पड़े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प्रभु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सार्थक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फल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पूजा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तेरी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Jag Me </a:t>
            </a:r>
            <a:r>
              <a:rPr lang="en-US" sz="2400" dirty="0" err="1" smtClean="0"/>
              <a:t>Jisko</a:t>
            </a:r>
            <a:r>
              <a:rPr lang="en-US" sz="2400" dirty="0" smtClean="0"/>
              <a:t> </a:t>
            </a:r>
            <a:r>
              <a:rPr lang="en-US" sz="2400" dirty="0" err="1" smtClean="0"/>
              <a:t>Nij</a:t>
            </a:r>
            <a:r>
              <a:rPr lang="en-US" sz="2400" dirty="0" smtClean="0"/>
              <a:t> </a:t>
            </a:r>
            <a:r>
              <a:rPr lang="en-US" sz="2400" dirty="0" err="1" smtClean="0"/>
              <a:t>Kahta</a:t>
            </a:r>
            <a:r>
              <a:rPr lang="en-US" sz="2400" dirty="0" smtClean="0"/>
              <a:t> Mein Vah </a:t>
            </a:r>
            <a:r>
              <a:rPr lang="en-US" sz="2400" dirty="0" err="1" smtClean="0"/>
              <a:t>Chhod</a:t>
            </a:r>
            <a:r>
              <a:rPr lang="en-US" sz="2400" dirty="0" smtClean="0"/>
              <a:t> </a:t>
            </a:r>
            <a:r>
              <a:rPr lang="en-US" sz="2400" dirty="0" err="1" smtClean="0"/>
              <a:t>Muje</a:t>
            </a:r>
            <a:r>
              <a:rPr lang="en-US" sz="2400" dirty="0" smtClean="0"/>
              <a:t> </a:t>
            </a:r>
            <a:r>
              <a:rPr lang="en-US" sz="2400" dirty="0" err="1" smtClean="0"/>
              <a:t>Chal</a:t>
            </a:r>
            <a:r>
              <a:rPr lang="en-US" sz="2400" dirty="0" smtClean="0"/>
              <a:t> </a:t>
            </a:r>
            <a:r>
              <a:rPr lang="en-US" sz="2400" dirty="0" err="1" smtClean="0"/>
              <a:t>Deta</a:t>
            </a:r>
            <a:r>
              <a:rPr lang="en-US" sz="2400" dirty="0" smtClean="0"/>
              <a:t> Hein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Mein </a:t>
            </a:r>
            <a:r>
              <a:rPr lang="en-US" sz="2400" dirty="0" err="1" smtClean="0"/>
              <a:t>Akul</a:t>
            </a:r>
            <a:r>
              <a:rPr lang="en-US" sz="2400" dirty="0" smtClean="0"/>
              <a:t> </a:t>
            </a:r>
            <a:r>
              <a:rPr lang="en-US" sz="2400" dirty="0" err="1" smtClean="0"/>
              <a:t>Vyakul</a:t>
            </a:r>
            <a:r>
              <a:rPr lang="en-US" sz="2400" dirty="0" smtClean="0"/>
              <a:t> Ho </a:t>
            </a:r>
            <a:r>
              <a:rPr lang="en-US" sz="2400" dirty="0" err="1" smtClean="0"/>
              <a:t>Leta</a:t>
            </a:r>
            <a:r>
              <a:rPr lang="en-US" sz="2400" dirty="0" smtClean="0"/>
              <a:t> </a:t>
            </a:r>
            <a:r>
              <a:rPr lang="en-US" sz="2400" dirty="0" err="1" smtClean="0"/>
              <a:t>Vyakul</a:t>
            </a:r>
            <a:r>
              <a:rPr lang="en-US" sz="2400" dirty="0" smtClean="0"/>
              <a:t> Ka </a:t>
            </a:r>
            <a:r>
              <a:rPr lang="en-US" sz="2400" dirty="0" err="1" smtClean="0"/>
              <a:t>Phal</a:t>
            </a:r>
            <a:r>
              <a:rPr lang="en-US" sz="2400" dirty="0" smtClean="0"/>
              <a:t> </a:t>
            </a:r>
            <a:r>
              <a:rPr lang="en-US" sz="2400" dirty="0" err="1" smtClean="0"/>
              <a:t>Vyakulta</a:t>
            </a:r>
            <a:r>
              <a:rPr lang="en-US" sz="2400" dirty="0" smtClean="0"/>
              <a:t> </a:t>
            </a:r>
            <a:r>
              <a:rPr lang="en-US" sz="2400" dirty="0" err="1" smtClean="0"/>
              <a:t>Hai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Mein </a:t>
            </a:r>
            <a:r>
              <a:rPr lang="en-US" sz="2400" dirty="0" err="1" smtClean="0"/>
              <a:t>Shant</a:t>
            </a:r>
            <a:r>
              <a:rPr lang="en-US" sz="2400" dirty="0" smtClean="0"/>
              <a:t> </a:t>
            </a:r>
            <a:r>
              <a:rPr lang="en-US" sz="2400" dirty="0" err="1" smtClean="0"/>
              <a:t>Nirakul</a:t>
            </a:r>
            <a:r>
              <a:rPr lang="en-US" sz="2400" dirty="0" smtClean="0"/>
              <a:t> </a:t>
            </a:r>
            <a:r>
              <a:rPr lang="en-US" sz="2400" dirty="0" err="1" smtClean="0"/>
              <a:t>Chetan</a:t>
            </a:r>
            <a:r>
              <a:rPr lang="en-US" sz="2400" dirty="0" smtClean="0"/>
              <a:t> Hun </a:t>
            </a:r>
            <a:r>
              <a:rPr lang="en-US" sz="2400" dirty="0" err="1" smtClean="0"/>
              <a:t>Hai</a:t>
            </a:r>
            <a:r>
              <a:rPr lang="en-US" sz="2400" dirty="0" smtClean="0"/>
              <a:t> </a:t>
            </a:r>
            <a:r>
              <a:rPr lang="en-US" sz="2400" dirty="0" err="1" smtClean="0"/>
              <a:t>Mukti-rama</a:t>
            </a:r>
            <a:r>
              <a:rPr lang="en-US" sz="2400" dirty="0" smtClean="0"/>
              <a:t> </a:t>
            </a:r>
            <a:r>
              <a:rPr lang="en-US" sz="2400" dirty="0" err="1" smtClean="0"/>
              <a:t>Sah</a:t>
            </a:r>
            <a:r>
              <a:rPr lang="en-US" sz="2400" dirty="0" smtClean="0"/>
              <a:t> Char </a:t>
            </a:r>
            <a:r>
              <a:rPr lang="en-US" sz="2400" dirty="0" err="1" smtClean="0"/>
              <a:t>Meri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Yah </a:t>
            </a:r>
            <a:r>
              <a:rPr lang="en-US" sz="2400" dirty="0" err="1" smtClean="0"/>
              <a:t>Moh</a:t>
            </a:r>
            <a:r>
              <a:rPr lang="en-US" sz="2400" dirty="0" smtClean="0"/>
              <a:t> </a:t>
            </a:r>
            <a:r>
              <a:rPr lang="en-US" sz="2400" dirty="0" err="1" smtClean="0"/>
              <a:t>Tadak</a:t>
            </a:r>
            <a:r>
              <a:rPr lang="en-US" sz="2400" dirty="0" smtClean="0"/>
              <a:t> </a:t>
            </a:r>
            <a:r>
              <a:rPr lang="en-US" sz="2400" dirty="0" err="1" smtClean="0"/>
              <a:t>Kar</a:t>
            </a:r>
            <a:r>
              <a:rPr lang="en-US" sz="2400" dirty="0" smtClean="0"/>
              <a:t> Tut </a:t>
            </a:r>
            <a:r>
              <a:rPr lang="en-US" sz="2400" dirty="0" err="1" smtClean="0"/>
              <a:t>Pade</a:t>
            </a:r>
            <a:r>
              <a:rPr lang="en-US" sz="2400" dirty="0" smtClean="0"/>
              <a:t> </a:t>
            </a:r>
            <a:r>
              <a:rPr lang="en-US" sz="2400" dirty="0" err="1" smtClean="0"/>
              <a:t>Prabhu</a:t>
            </a:r>
            <a:r>
              <a:rPr lang="en-US" sz="2400" dirty="0" smtClean="0"/>
              <a:t> </a:t>
            </a:r>
            <a:r>
              <a:rPr lang="en-US" sz="2400" dirty="0" err="1" smtClean="0"/>
              <a:t>Sarthak</a:t>
            </a:r>
            <a:r>
              <a:rPr lang="en-US" sz="2400" dirty="0" smtClean="0"/>
              <a:t> </a:t>
            </a:r>
            <a:r>
              <a:rPr lang="en-US" sz="2400" dirty="0" err="1" smtClean="0"/>
              <a:t>Phal</a:t>
            </a:r>
            <a:r>
              <a:rPr lang="en-US" sz="2400" dirty="0" smtClean="0"/>
              <a:t> </a:t>
            </a:r>
            <a:r>
              <a:rPr lang="en-US" sz="2400" dirty="0" err="1" smtClean="0"/>
              <a:t>Pooja</a:t>
            </a:r>
            <a:r>
              <a:rPr lang="en-US" sz="2400" dirty="0" smtClean="0"/>
              <a:t> </a:t>
            </a:r>
            <a:r>
              <a:rPr lang="en-US" sz="2400" dirty="0" err="1" smtClean="0"/>
              <a:t>Meri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#8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Phal</a:t>
            </a:r>
            <a:r>
              <a:rPr lang="en-US" sz="2800" dirty="0" smtClean="0"/>
              <a:t>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Fruit)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Om </a:t>
            </a:r>
            <a:r>
              <a:rPr lang="en-US" sz="2800" dirty="0" err="1" smtClean="0"/>
              <a:t>Hrim</a:t>
            </a:r>
            <a:r>
              <a:rPr lang="en-US" sz="2800" dirty="0" smtClean="0"/>
              <a:t> 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</a:t>
            </a:r>
            <a:r>
              <a:rPr lang="en-US" sz="2800" dirty="0" err="1" smtClean="0"/>
              <a:t>Gurubhyo</a:t>
            </a:r>
            <a:endParaRPr lang="en-US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err="1" smtClean="0"/>
              <a:t>Moksha</a:t>
            </a:r>
            <a:r>
              <a:rPr lang="en-US" sz="2800" dirty="0" smtClean="0"/>
              <a:t> </a:t>
            </a:r>
            <a:r>
              <a:rPr lang="en-US" sz="2800" dirty="0" err="1" smtClean="0"/>
              <a:t>Phal</a:t>
            </a:r>
            <a:r>
              <a:rPr lang="en-US" sz="2800" dirty="0" smtClean="0"/>
              <a:t> </a:t>
            </a:r>
            <a:r>
              <a:rPr lang="en-US" sz="2800" dirty="0" err="1" smtClean="0"/>
              <a:t>Praptaye</a:t>
            </a:r>
            <a:endParaRPr lang="en-US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err="1" smtClean="0"/>
              <a:t>Phalam</a:t>
            </a:r>
            <a:r>
              <a:rPr lang="en-US" sz="2800" dirty="0" smtClean="0"/>
              <a:t> </a:t>
            </a:r>
            <a:r>
              <a:rPr lang="en-US" sz="2800" dirty="0" err="1" smtClean="0"/>
              <a:t>Nirvi</a:t>
            </a:r>
            <a:r>
              <a:rPr lang="en-US" sz="2800" dirty="0" smtClean="0"/>
              <a:t> </a:t>
            </a:r>
            <a:r>
              <a:rPr lang="en-US" sz="2800" dirty="0" err="1" smtClean="0"/>
              <a:t>Pamiti</a:t>
            </a:r>
            <a:r>
              <a:rPr lang="en-US" sz="2800" dirty="0" smtClean="0"/>
              <a:t> </a:t>
            </a:r>
            <a:r>
              <a:rPr lang="en-US" sz="2800" b="1" dirty="0" smtClean="0"/>
              <a:t>SWAHA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dirty="0" smtClean="0"/>
          </a:p>
        </p:txBody>
      </p:sp>
      <p:graphicFrame>
        <p:nvGraphicFramePr>
          <p:cNvPr id="294913" name="Object 1"/>
          <p:cNvGraphicFramePr>
            <a:graphicFrameLocks noChangeAspect="1"/>
          </p:cNvGraphicFramePr>
          <p:nvPr/>
        </p:nvGraphicFramePr>
        <p:xfrm>
          <a:off x="614363" y="1978025"/>
          <a:ext cx="7750175" cy="944563"/>
        </p:xfrm>
        <a:graphic>
          <a:graphicData uri="http://schemas.openxmlformats.org/presentationml/2006/ole">
            <p:oleObj spid="_x0000_s294913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Dev </a:t>
            </a:r>
            <a:r>
              <a:rPr lang="en-US" sz="2800" dirty="0" err="1" smtClean="0"/>
              <a:t>Shastra</a:t>
            </a:r>
            <a:r>
              <a:rPr lang="en-US" sz="2800" dirty="0" smtClean="0"/>
              <a:t> Guru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#8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Phal</a:t>
            </a:r>
            <a:r>
              <a:rPr lang="en-US" sz="2800" dirty="0" smtClean="0"/>
              <a:t> </a:t>
            </a:r>
            <a:r>
              <a:rPr lang="en-US" sz="2800" dirty="0" err="1" smtClean="0"/>
              <a:t>Pooja</a:t>
            </a:r>
            <a:r>
              <a:rPr lang="en-US" sz="2800" dirty="0" smtClean="0"/>
              <a:t> - Fruit)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  <a:defRPr/>
            </a:pPr>
            <a:r>
              <a:rPr lang="en-US" sz="2400" dirty="0" smtClean="0"/>
              <a:t>Immortal is my real self depicted as almond.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I wish to achieve eight virtues of </a:t>
            </a:r>
            <a:r>
              <a:rPr lang="en-US" sz="2400" dirty="0" err="1" smtClean="0"/>
              <a:t>Siddha</a:t>
            </a: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to reach </a:t>
            </a:r>
            <a:r>
              <a:rPr lang="en-US" sz="2400" dirty="0" err="1" smtClean="0"/>
              <a:t>Siddhahood</a:t>
            </a:r>
            <a:r>
              <a:rPr lang="en-US" sz="2400" dirty="0" smtClean="0"/>
              <a:t>.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On this auspicious day 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 I wish to worship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Guru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Ohm </a:t>
            </a:r>
            <a:r>
              <a:rPr lang="en-US" sz="2400" dirty="0" err="1" smtClean="0"/>
              <a:t>Rihm</a:t>
            </a:r>
            <a:r>
              <a:rPr lang="en-US" sz="2400" dirty="0" smtClean="0"/>
              <a:t> Shree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Guru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for attaining MOKSHA</a:t>
            </a:r>
          </a:p>
          <a:p>
            <a:pPr eaLnBrk="1" hangingPunct="1">
              <a:buNone/>
              <a:defRPr/>
            </a:pPr>
            <a:r>
              <a:rPr lang="en-US" sz="2400" dirty="0" smtClean="0">
                <a:solidFill>
                  <a:srgbClr val="FFFF00"/>
                </a:solidFill>
              </a:rPr>
              <a:t>PHALAM– NIRPAMITI - SWAHA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Argh</a:t>
            </a:r>
            <a:r>
              <a:rPr lang="en-US" sz="3600" dirty="0" smtClean="0"/>
              <a:t> </a:t>
            </a:r>
            <a:r>
              <a:rPr lang="en-US" sz="3600" dirty="0" err="1" smtClean="0"/>
              <a:t>Pooja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All Eight Substances </a:t>
            </a:r>
            <a:endParaRPr lang="en-US" sz="3600" dirty="0"/>
          </a:p>
        </p:txBody>
      </p:sp>
      <p:pic>
        <p:nvPicPr>
          <p:cNvPr id="4" name="Picture 5" descr="naivedya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971800" y="2743200"/>
            <a:ext cx="3444240" cy="2286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(</a:t>
            </a:r>
            <a:r>
              <a:rPr lang="en-US" sz="2800" dirty="0" err="1" smtClean="0"/>
              <a:t>Aargh</a:t>
            </a:r>
            <a:r>
              <a:rPr lang="en-US" sz="2800" dirty="0" smtClean="0"/>
              <a:t> </a:t>
            </a:r>
            <a:r>
              <a:rPr lang="en-US" sz="2800" dirty="0" err="1" smtClean="0"/>
              <a:t>Pooja</a:t>
            </a:r>
            <a:r>
              <a:rPr lang="en-US" sz="2800" dirty="0" smtClean="0"/>
              <a:t> – All 8 Substances  Together)</a:t>
            </a:r>
          </a:p>
        </p:txBody>
      </p:sp>
      <p:sp>
        <p:nvSpPr>
          <p:cNvPr id="7987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915400" cy="50641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000" dirty="0" err="1" smtClean="0">
                <a:solidFill>
                  <a:srgbClr val="FFC000"/>
                </a:solidFill>
              </a:rPr>
              <a:t>क्षण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भर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निज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रस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को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पी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चेतन</a:t>
            </a:r>
            <a:r>
              <a:rPr lang="en-US" sz="2000" dirty="0" smtClean="0">
                <a:solidFill>
                  <a:srgbClr val="FFC000"/>
                </a:solidFill>
              </a:rPr>
              <a:t>, </a:t>
            </a:r>
            <a:r>
              <a:rPr lang="en-US" sz="2000" dirty="0" err="1" smtClean="0">
                <a:solidFill>
                  <a:srgbClr val="FFC000"/>
                </a:solidFill>
              </a:rPr>
              <a:t>मिथ्यमल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को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धो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देता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है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en-US" sz="2000" dirty="0" err="1" smtClean="0">
                <a:solidFill>
                  <a:srgbClr val="FFC000"/>
                </a:solidFill>
              </a:rPr>
              <a:t>कशायिक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भाव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विनष्ट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किये</a:t>
            </a:r>
            <a:r>
              <a:rPr lang="en-US" sz="2000" dirty="0" smtClean="0">
                <a:solidFill>
                  <a:srgbClr val="FFC000"/>
                </a:solidFill>
              </a:rPr>
              <a:t>, </a:t>
            </a:r>
            <a:r>
              <a:rPr lang="en-US" sz="2000" dirty="0" err="1" smtClean="0">
                <a:solidFill>
                  <a:srgbClr val="FFC000"/>
                </a:solidFill>
              </a:rPr>
              <a:t>निज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आनन्द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अमृत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पीता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है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en-US" sz="2000" dirty="0" err="1" smtClean="0">
                <a:solidFill>
                  <a:srgbClr val="FFC000"/>
                </a:solidFill>
              </a:rPr>
              <a:t>अनुपम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सुख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तब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विलसित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होता</a:t>
            </a:r>
            <a:r>
              <a:rPr lang="en-US" sz="2000" dirty="0" smtClean="0">
                <a:solidFill>
                  <a:srgbClr val="FFC000"/>
                </a:solidFill>
              </a:rPr>
              <a:t>, </a:t>
            </a:r>
            <a:r>
              <a:rPr lang="en-US" sz="2000" dirty="0" err="1" smtClean="0">
                <a:solidFill>
                  <a:srgbClr val="FFC000"/>
                </a:solidFill>
              </a:rPr>
              <a:t>केवल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रवि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जगमग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करता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है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en-US" sz="2000" dirty="0" err="1" smtClean="0">
                <a:solidFill>
                  <a:srgbClr val="FFC000"/>
                </a:solidFill>
              </a:rPr>
              <a:t>दर्शन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बल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पूर्ण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प्रगट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होता</a:t>
            </a:r>
            <a:r>
              <a:rPr lang="en-US" sz="2000" dirty="0" smtClean="0">
                <a:solidFill>
                  <a:srgbClr val="FFC000"/>
                </a:solidFill>
              </a:rPr>
              <a:t>, </a:t>
            </a:r>
            <a:r>
              <a:rPr lang="en-US" sz="2000" dirty="0" err="1" smtClean="0">
                <a:solidFill>
                  <a:srgbClr val="FFC000"/>
                </a:solidFill>
              </a:rPr>
              <a:t>यह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है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अर्हन्त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अवस्था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है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en-US" sz="2000" dirty="0" err="1" smtClean="0">
                <a:solidFill>
                  <a:srgbClr val="FFC000"/>
                </a:solidFill>
              </a:rPr>
              <a:t>यह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अर्घ्य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समर्पण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करके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प्रभु</a:t>
            </a:r>
            <a:r>
              <a:rPr lang="en-US" sz="2000" dirty="0" smtClean="0">
                <a:solidFill>
                  <a:srgbClr val="FFC000"/>
                </a:solidFill>
              </a:rPr>
              <a:t>, </a:t>
            </a:r>
            <a:r>
              <a:rPr lang="en-US" sz="2000" dirty="0" err="1" smtClean="0">
                <a:solidFill>
                  <a:srgbClr val="FFC000"/>
                </a:solidFill>
              </a:rPr>
              <a:t>निज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गुण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का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अर्घ्य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बनाऊंगा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None/>
              <a:defRPr/>
            </a:pPr>
            <a:r>
              <a:rPr lang="en-US" sz="2000" dirty="0" err="1" smtClean="0">
                <a:solidFill>
                  <a:srgbClr val="FFC000"/>
                </a:solidFill>
              </a:rPr>
              <a:t>निश्चित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तेरे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सदृश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प्रभु</a:t>
            </a:r>
            <a:r>
              <a:rPr lang="en-US" sz="2000" dirty="0" smtClean="0">
                <a:solidFill>
                  <a:srgbClr val="FFC000"/>
                </a:solidFill>
              </a:rPr>
              <a:t>, </a:t>
            </a:r>
            <a:r>
              <a:rPr lang="en-US" sz="2000" dirty="0" err="1" smtClean="0">
                <a:solidFill>
                  <a:srgbClr val="FFC000"/>
                </a:solidFill>
              </a:rPr>
              <a:t>अर्हन्त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अवस्था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r>
              <a:rPr lang="en-US" sz="2000" dirty="0" err="1" smtClean="0">
                <a:solidFill>
                  <a:srgbClr val="FFC000"/>
                </a:solidFill>
              </a:rPr>
              <a:t>पाउंगा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endParaRPr lang="en-US" sz="2000" dirty="0" smtClean="0">
              <a:solidFill>
                <a:srgbClr val="FFC000"/>
              </a:solidFill>
            </a:endParaRPr>
          </a:p>
          <a:p>
            <a:pPr eaLnBrk="1" hangingPunct="1">
              <a:buNone/>
              <a:defRPr/>
            </a:pPr>
            <a:endParaRPr lang="en-US" sz="2000" dirty="0" smtClean="0">
              <a:solidFill>
                <a:srgbClr val="FFC000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err="1" smtClean="0"/>
              <a:t>Kshana</a:t>
            </a:r>
            <a:r>
              <a:rPr lang="en-US" sz="2000" dirty="0" smtClean="0"/>
              <a:t> </a:t>
            </a:r>
            <a:r>
              <a:rPr lang="en-US" sz="2000" dirty="0" err="1" smtClean="0"/>
              <a:t>Bhar</a:t>
            </a:r>
            <a:r>
              <a:rPr lang="en-US" sz="2000" dirty="0" smtClean="0"/>
              <a:t> </a:t>
            </a:r>
            <a:r>
              <a:rPr lang="en-US" sz="2000" dirty="0" err="1" smtClean="0"/>
              <a:t>Nij</a:t>
            </a:r>
            <a:r>
              <a:rPr lang="en-US" sz="2000" dirty="0" smtClean="0"/>
              <a:t> </a:t>
            </a:r>
            <a:r>
              <a:rPr lang="en-US" sz="2000" dirty="0" err="1" smtClean="0"/>
              <a:t>Rasko</a:t>
            </a:r>
            <a:r>
              <a:rPr lang="en-US" sz="2000" dirty="0" smtClean="0"/>
              <a:t> Pee </a:t>
            </a:r>
            <a:r>
              <a:rPr lang="en-US" sz="2000" dirty="0" err="1" smtClean="0"/>
              <a:t>Chetan</a:t>
            </a:r>
            <a:r>
              <a:rPr lang="en-US" sz="2000" dirty="0" smtClean="0"/>
              <a:t> </a:t>
            </a:r>
            <a:r>
              <a:rPr lang="en-US" sz="2000" dirty="0" err="1" smtClean="0"/>
              <a:t>Mithya</a:t>
            </a:r>
            <a:r>
              <a:rPr lang="en-US" sz="2000" dirty="0" smtClean="0"/>
              <a:t> Mal </a:t>
            </a:r>
            <a:r>
              <a:rPr lang="en-US" sz="2000" dirty="0" err="1" smtClean="0"/>
              <a:t>Ko</a:t>
            </a:r>
            <a:r>
              <a:rPr lang="en-US" sz="2000" dirty="0" smtClean="0"/>
              <a:t> </a:t>
            </a:r>
            <a:r>
              <a:rPr lang="en-US" sz="2000" dirty="0" err="1" smtClean="0"/>
              <a:t>Dho</a:t>
            </a:r>
            <a:r>
              <a:rPr lang="en-US" sz="2000" dirty="0" smtClean="0"/>
              <a:t> </a:t>
            </a:r>
            <a:r>
              <a:rPr lang="en-US" sz="2000" dirty="0" err="1" smtClean="0"/>
              <a:t>Deta</a:t>
            </a:r>
            <a:r>
              <a:rPr lang="en-US" sz="2000" dirty="0" smtClean="0"/>
              <a:t> He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smtClean="0"/>
              <a:t>Kasha-</a:t>
            </a:r>
            <a:r>
              <a:rPr lang="en-US" sz="2000" dirty="0" err="1" smtClean="0"/>
              <a:t>yik</a:t>
            </a:r>
            <a:r>
              <a:rPr lang="en-US" sz="2000" dirty="0" smtClean="0"/>
              <a:t> </a:t>
            </a:r>
            <a:r>
              <a:rPr lang="en-US" sz="2000" dirty="0" err="1" smtClean="0"/>
              <a:t>Bhav</a:t>
            </a:r>
            <a:r>
              <a:rPr lang="en-US" sz="2000" dirty="0" smtClean="0"/>
              <a:t> </a:t>
            </a:r>
            <a:r>
              <a:rPr lang="en-US" sz="2000" dirty="0" err="1" smtClean="0"/>
              <a:t>Vinashta</a:t>
            </a:r>
            <a:r>
              <a:rPr lang="en-US" sz="2000" dirty="0" smtClean="0"/>
              <a:t> </a:t>
            </a:r>
            <a:r>
              <a:rPr lang="en-US" sz="2000" dirty="0" err="1" smtClean="0"/>
              <a:t>Kiye</a:t>
            </a:r>
            <a:r>
              <a:rPr lang="en-US" sz="2000" dirty="0" smtClean="0"/>
              <a:t> </a:t>
            </a:r>
            <a:r>
              <a:rPr lang="en-US" sz="2000" dirty="0" err="1" smtClean="0"/>
              <a:t>Nij</a:t>
            </a:r>
            <a:r>
              <a:rPr lang="en-US" sz="2000" dirty="0" smtClean="0"/>
              <a:t> </a:t>
            </a:r>
            <a:r>
              <a:rPr lang="en-US" sz="2000" dirty="0" err="1" smtClean="0"/>
              <a:t>Anand</a:t>
            </a:r>
            <a:r>
              <a:rPr lang="en-US" sz="2000" dirty="0" smtClean="0"/>
              <a:t> </a:t>
            </a:r>
            <a:r>
              <a:rPr lang="en-US" sz="2000" dirty="0" err="1" smtClean="0"/>
              <a:t>Amrut</a:t>
            </a:r>
            <a:r>
              <a:rPr lang="en-US" sz="2000" dirty="0" smtClean="0"/>
              <a:t> Pita </a:t>
            </a:r>
            <a:r>
              <a:rPr lang="en-US" sz="2000" dirty="0" err="1" smtClean="0"/>
              <a:t>Hai</a:t>
            </a:r>
            <a:endParaRPr lang="en-US" sz="20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err="1" smtClean="0"/>
              <a:t>Anupam</a:t>
            </a:r>
            <a:r>
              <a:rPr lang="en-US" sz="2000" dirty="0" smtClean="0"/>
              <a:t> </a:t>
            </a:r>
            <a:r>
              <a:rPr lang="en-US" sz="2000" dirty="0" err="1" smtClean="0"/>
              <a:t>Sukh</a:t>
            </a:r>
            <a:r>
              <a:rPr lang="en-US" sz="2000" dirty="0" smtClean="0"/>
              <a:t> Tab </a:t>
            </a:r>
            <a:r>
              <a:rPr lang="en-US" sz="2000" dirty="0" err="1" smtClean="0"/>
              <a:t>Vilsit</a:t>
            </a:r>
            <a:r>
              <a:rPr lang="en-US" sz="2000" dirty="0" smtClean="0"/>
              <a:t> </a:t>
            </a:r>
            <a:r>
              <a:rPr lang="en-US" sz="2000" dirty="0" err="1" smtClean="0"/>
              <a:t>Hota</a:t>
            </a:r>
            <a:r>
              <a:rPr lang="en-US" sz="2000" dirty="0" smtClean="0"/>
              <a:t> </a:t>
            </a:r>
            <a:r>
              <a:rPr lang="en-US" sz="2000" dirty="0" err="1" smtClean="0"/>
              <a:t>Keval</a:t>
            </a:r>
            <a:r>
              <a:rPr lang="en-US" sz="2000" dirty="0" smtClean="0"/>
              <a:t> Ravi </a:t>
            </a:r>
            <a:r>
              <a:rPr lang="en-US" sz="2000" dirty="0" err="1" smtClean="0"/>
              <a:t>Zagmag</a:t>
            </a:r>
            <a:r>
              <a:rPr lang="en-US" sz="2000" dirty="0" smtClean="0"/>
              <a:t> Karta </a:t>
            </a:r>
            <a:r>
              <a:rPr lang="en-US" sz="2000" dirty="0" err="1" smtClean="0"/>
              <a:t>Hai</a:t>
            </a:r>
            <a:endParaRPr lang="en-US" sz="20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err="1" smtClean="0"/>
              <a:t>Darshan</a:t>
            </a:r>
            <a:r>
              <a:rPr lang="en-US" sz="2000" dirty="0" smtClean="0"/>
              <a:t> Bal </a:t>
            </a:r>
            <a:r>
              <a:rPr lang="en-US" sz="2000" dirty="0" err="1" smtClean="0"/>
              <a:t>Purna</a:t>
            </a:r>
            <a:r>
              <a:rPr lang="en-US" sz="2000" dirty="0" smtClean="0"/>
              <a:t> </a:t>
            </a:r>
            <a:r>
              <a:rPr lang="en-US" sz="2000" dirty="0" err="1" smtClean="0"/>
              <a:t>Pragat</a:t>
            </a:r>
            <a:r>
              <a:rPr lang="en-US" sz="2000" dirty="0" smtClean="0"/>
              <a:t> </a:t>
            </a:r>
            <a:r>
              <a:rPr lang="en-US" sz="2000" dirty="0" err="1" smtClean="0"/>
              <a:t>Hota</a:t>
            </a:r>
            <a:r>
              <a:rPr lang="en-US" sz="2000" dirty="0" smtClean="0"/>
              <a:t> Yah Hi </a:t>
            </a:r>
            <a:r>
              <a:rPr lang="en-US" sz="2000" dirty="0" err="1" smtClean="0"/>
              <a:t>Arhant</a:t>
            </a:r>
            <a:r>
              <a:rPr lang="en-US" sz="2000" dirty="0" smtClean="0"/>
              <a:t> </a:t>
            </a:r>
            <a:r>
              <a:rPr lang="en-US" sz="2000" dirty="0" err="1" smtClean="0"/>
              <a:t>Avastha</a:t>
            </a:r>
            <a:r>
              <a:rPr lang="en-US" sz="2000" dirty="0" smtClean="0"/>
              <a:t> </a:t>
            </a:r>
            <a:r>
              <a:rPr lang="en-US" sz="2000" dirty="0" err="1" smtClean="0"/>
              <a:t>Hai</a:t>
            </a:r>
            <a:endParaRPr lang="en-US" sz="20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smtClean="0"/>
              <a:t>Yah </a:t>
            </a:r>
            <a:r>
              <a:rPr lang="en-US" sz="2000" dirty="0" err="1" smtClean="0"/>
              <a:t>Aargh</a:t>
            </a:r>
            <a:r>
              <a:rPr lang="en-US" sz="2000" dirty="0" smtClean="0"/>
              <a:t> </a:t>
            </a:r>
            <a:r>
              <a:rPr lang="en-US" sz="2000" dirty="0" err="1" smtClean="0"/>
              <a:t>Samarpan</a:t>
            </a:r>
            <a:r>
              <a:rPr lang="en-US" sz="2000" dirty="0" smtClean="0"/>
              <a:t> </a:t>
            </a:r>
            <a:r>
              <a:rPr lang="en-US" sz="2000" dirty="0" err="1" smtClean="0"/>
              <a:t>Karke</a:t>
            </a:r>
            <a:r>
              <a:rPr lang="en-US" sz="2000" dirty="0" smtClean="0"/>
              <a:t> </a:t>
            </a:r>
            <a:r>
              <a:rPr lang="en-US" sz="2000" dirty="0" err="1" smtClean="0"/>
              <a:t>Prabhu</a:t>
            </a:r>
            <a:r>
              <a:rPr lang="en-US" sz="2000" dirty="0" smtClean="0"/>
              <a:t> </a:t>
            </a:r>
            <a:r>
              <a:rPr lang="en-US" sz="2000" dirty="0" err="1" smtClean="0"/>
              <a:t>Nij</a:t>
            </a:r>
            <a:r>
              <a:rPr lang="en-US" sz="2000" dirty="0" smtClean="0"/>
              <a:t> Gun Ka </a:t>
            </a:r>
            <a:r>
              <a:rPr lang="en-US" sz="2000" dirty="0" err="1" smtClean="0"/>
              <a:t>Argh</a:t>
            </a:r>
            <a:r>
              <a:rPr lang="en-US" sz="2000" dirty="0" smtClean="0"/>
              <a:t> </a:t>
            </a:r>
            <a:r>
              <a:rPr lang="en-US" sz="2000" dirty="0" err="1" smtClean="0"/>
              <a:t>Banaunga</a:t>
            </a:r>
            <a:endParaRPr lang="en-US" sz="20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err="1" smtClean="0"/>
              <a:t>Aur</a:t>
            </a:r>
            <a:r>
              <a:rPr lang="en-US" sz="2000" dirty="0" smtClean="0"/>
              <a:t> </a:t>
            </a:r>
            <a:r>
              <a:rPr lang="en-US" sz="2000" dirty="0" err="1" smtClean="0"/>
              <a:t>Nishchit</a:t>
            </a:r>
            <a:r>
              <a:rPr lang="en-US" sz="2000" dirty="0" smtClean="0"/>
              <a:t> </a:t>
            </a:r>
            <a:r>
              <a:rPr lang="en-US" sz="2000" dirty="0" err="1" smtClean="0"/>
              <a:t>Tere</a:t>
            </a:r>
            <a:r>
              <a:rPr lang="en-US" sz="2000" dirty="0" smtClean="0"/>
              <a:t> </a:t>
            </a:r>
            <a:r>
              <a:rPr lang="en-US" sz="2000" dirty="0" err="1" smtClean="0"/>
              <a:t>Sadashya</a:t>
            </a:r>
            <a:r>
              <a:rPr lang="en-US" sz="2000" dirty="0" smtClean="0"/>
              <a:t> </a:t>
            </a:r>
            <a:r>
              <a:rPr lang="en-US" sz="2000" dirty="0" err="1" smtClean="0"/>
              <a:t>Prabhu</a:t>
            </a:r>
            <a:r>
              <a:rPr lang="en-US" sz="2000" dirty="0" smtClean="0"/>
              <a:t> </a:t>
            </a:r>
            <a:r>
              <a:rPr lang="en-US" sz="2000" dirty="0" err="1" smtClean="0"/>
              <a:t>Arhant</a:t>
            </a:r>
            <a:r>
              <a:rPr lang="en-US" sz="2000" dirty="0" smtClean="0"/>
              <a:t> </a:t>
            </a:r>
            <a:r>
              <a:rPr lang="en-US" sz="2000" dirty="0" err="1" smtClean="0"/>
              <a:t>Avastha</a:t>
            </a:r>
            <a:r>
              <a:rPr lang="en-US" sz="2000" dirty="0" smtClean="0"/>
              <a:t> </a:t>
            </a:r>
            <a:r>
              <a:rPr lang="en-US" sz="2000" dirty="0" err="1" smtClean="0"/>
              <a:t>Paunga</a:t>
            </a:r>
            <a:endParaRPr lang="en-US" sz="20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err="1" smtClean="0"/>
              <a:t>Aargh</a:t>
            </a:r>
            <a:r>
              <a:rPr lang="en-US" sz="2800" dirty="0" smtClean="0"/>
              <a:t> </a:t>
            </a:r>
            <a:r>
              <a:rPr lang="en-US" sz="2800" dirty="0" err="1" smtClean="0"/>
              <a:t>Pooja</a:t>
            </a:r>
            <a:r>
              <a:rPr lang="en-US" sz="2800" dirty="0" smtClean="0"/>
              <a:t> </a:t>
            </a:r>
            <a:br>
              <a:rPr lang="en-US" sz="2800" dirty="0" smtClean="0"/>
            </a:br>
            <a:r>
              <a:rPr lang="en-US" sz="2800" dirty="0" smtClean="0"/>
              <a:t> All 8 Substances  Together</a:t>
            </a:r>
          </a:p>
        </p:txBody>
      </p:sp>
      <p:sp>
        <p:nvSpPr>
          <p:cNvPr id="8294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Om </a:t>
            </a:r>
            <a:r>
              <a:rPr lang="en-US" sz="2400" dirty="0" err="1" smtClean="0"/>
              <a:t>Hrim</a:t>
            </a:r>
            <a:r>
              <a:rPr lang="en-US" sz="2400" dirty="0" smtClean="0"/>
              <a:t>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</a:t>
            </a:r>
            <a:r>
              <a:rPr lang="en-US" sz="2400" dirty="0" err="1" smtClean="0"/>
              <a:t>Gurubhyo</a:t>
            </a: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Anargha</a:t>
            </a:r>
            <a:r>
              <a:rPr lang="en-US" sz="2400" dirty="0" smtClean="0"/>
              <a:t> Pad </a:t>
            </a:r>
            <a:r>
              <a:rPr lang="en-US" sz="2400" dirty="0" err="1" smtClean="0"/>
              <a:t>Praptaye</a:t>
            </a:r>
            <a:endParaRPr lang="en-US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Aargham</a:t>
            </a:r>
            <a:r>
              <a:rPr lang="en-US" sz="2400" dirty="0" smtClean="0"/>
              <a:t> </a:t>
            </a:r>
            <a:r>
              <a:rPr lang="en-US" sz="2400" dirty="0" err="1" smtClean="0"/>
              <a:t>Nirvi</a:t>
            </a:r>
            <a:r>
              <a:rPr lang="en-US" sz="2400" dirty="0" smtClean="0"/>
              <a:t> </a:t>
            </a:r>
            <a:r>
              <a:rPr lang="en-US" sz="2400" dirty="0" err="1" smtClean="0"/>
              <a:t>Pamiti</a:t>
            </a:r>
            <a:r>
              <a:rPr lang="en-US" sz="2400" dirty="0" smtClean="0"/>
              <a:t> </a:t>
            </a:r>
            <a:r>
              <a:rPr lang="en-US" sz="2400" b="1" dirty="0" smtClean="0"/>
              <a:t>SWAHA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dirty="0" smtClean="0"/>
          </a:p>
        </p:txBody>
      </p:sp>
      <p:graphicFrame>
        <p:nvGraphicFramePr>
          <p:cNvPr id="290817" name="Object 1"/>
          <p:cNvGraphicFramePr>
            <a:graphicFrameLocks noChangeAspect="1"/>
          </p:cNvGraphicFramePr>
          <p:nvPr/>
        </p:nvGraphicFramePr>
        <p:xfrm>
          <a:off x="530225" y="2133601"/>
          <a:ext cx="7758519" cy="933450"/>
        </p:xfrm>
        <a:graphic>
          <a:graphicData uri="http://schemas.openxmlformats.org/presentationml/2006/ole">
            <p:oleObj spid="_x0000_s290817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 smtClean="0"/>
              <a:t>Aargh</a:t>
            </a:r>
            <a:r>
              <a:rPr lang="en-US" sz="2800" dirty="0" smtClean="0"/>
              <a:t> </a:t>
            </a:r>
            <a:r>
              <a:rPr lang="en-US" sz="2800" dirty="0" err="1" smtClean="0"/>
              <a:t>Pooja</a:t>
            </a:r>
            <a:r>
              <a:rPr lang="en-US" sz="2800" dirty="0" smtClean="0"/>
              <a:t>  </a:t>
            </a:r>
            <a:br>
              <a:rPr lang="en-US" sz="2800" dirty="0" smtClean="0"/>
            </a:br>
            <a:r>
              <a:rPr lang="en-US" sz="2800" dirty="0" smtClean="0"/>
              <a:t>All 8 Substances  Together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2296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dirty="0" smtClean="0"/>
              <a:t>Epitome of perfection, is my real self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depicted by all eight substances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I wish to cultivate infinite qualities to achieve MOKSHA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On this auspicious day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I wish to worship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Guru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Ohm </a:t>
            </a:r>
            <a:r>
              <a:rPr lang="en-US" sz="2400" dirty="0" err="1" smtClean="0"/>
              <a:t>Rihm</a:t>
            </a:r>
            <a:r>
              <a:rPr lang="en-US" sz="2400" dirty="0" smtClean="0"/>
              <a:t> Shree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Guru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For liberating my soul</a:t>
            </a:r>
          </a:p>
          <a:p>
            <a:pPr eaLnBrk="1" hangingPunct="1">
              <a:buNone/>
              <a:defRPr/>
            </a:pPr>
            <a:r>
              <a:rPr lang="en-US" sz="2400" dirty="0" smtClean="0">
                <a:solidFill>
                  <a:srgbClr val="FFFF00"/>
                </a:solidFill>
              </a:rPr>
              <a:t>ARGHYAM– NIRPAMITI - SWAHA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Jaymala</a:t>
            </a:r>
            <a:endParaRPr lang="en-US" sz="3600" dirty="0" smtClean="0"/>
          </a:p>
        </p:txBody>
      </p:sp>
      <p:graphicFrame>
        <p:nvGraphicFramePr>
          <p:cNvPr id="4" name="Diagram 3"/>
          <p:cNvGraphicFramePr/>
          <p:nvPr/>
        </p:nvGraphicFramePr>
        <p:xfrm>
          <a:off x="457200" y="1600200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Jaymala</a:t>
            </a:r>
            <a:endParaRPr lang="en-US" sz="3600" dirty="0" smtClean="0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भव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वन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भर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घूम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चुका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कण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कण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को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भर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भर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देखा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मृग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सम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मृग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तृष्णा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पीछे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मुझको</a:t>
            </a:r>
            <a:r>
              <a:rPr lang="en-US" sz="2400" dirty="0" smtClean="0">
                <a:solidFill>
                  <a:srgbClr val="FFC000"/>
                </a:solidFill>
              </a:rPr>
              <a:t> न </a:t>
            </a:r>
            <a:r>
              <a:rPr lang="en-US" sz="2400" dirty="0" err="1" smtClean="0">
                <a:solidFill>
                  <a:srgbClr val="FFC000"/>
                </a:solidFill>
              </a:rPr>
              <a:t>मिली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सच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रखा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Bhav</a:t>
            </a:r>
            <a:r>
              <a:rPr lang="en-US" sz="2400" dirty="0" smtClean="0"/>
              <a:t> Van Me </a:t>
            </a:r>
            <a:r>
              <a:rPr lang="en-US" sz="2400" dirty="0" err="1" smtClean="0"/>
              <a:t>Ji</a:t>
            </a:r>
            <a:r>
              <a:rPr lang="en-US" sz="2400" dirty="0" smtClean="0"/>
              <a:t> </a:t>
            </a:r>
            <a:r>
              <a:rPr lang="en-US" sz="2400" dirty="0" err="1" smtClean="0"/>
              <a:t>Bhar</a:t>
            </a:r>
            <a:r>
              <a:rPr lang="en-US" sz="2400" dirty="0" smtClean="0"/>
              <a:t> </a:t>
            </a:r>
            <a:r>
              <a:rPr lang="en-US" sz="2400" dirty="0" err="1" smtClean="0"/>
              <a:t>Ghum</a:t>
            </a:r>
            <a:r>
              <a:rPr lang="en-US" sz="2400" dirty="0" smtClean="0"/>
              <a:t> </a:t>
            </a:r>
            <a:r>
              <a:rPr lang="en-US" sz="2400" dirty="0" err="1" smtClean="0"/>
              <a:t>Chuka</a:t>
            </a:r>
            <a:r>
              <a:rPr lang="en-US" sz="2400" dirty="0" smtClean="0"/>
              <a:t> Kan Kan </a:t>
            </a:r>
            <a:r>
              <a:rPr lang="en-US" sz="2400" dirty="0" err="1" smtClean="0"/>
              <a:t>Ko</a:t>
            </a:r>
            <a:r>
              <a:rPr lang="en-US" sz="2400" dirty="0" smtClean="0"/>
              <a:t> </a:t>
            </a:r>
            <a:r>
              <a:rPr lang="en-US" sz="2400" dirty="0" err="1" smtClean="0"/>
              <a:t>Ji</a:t>
            </a:r>
            <a:r>
              <a:rPr lang="en-US" sz="2400" dirty="0" smtClean="0"/>
              <a:t> </a:t>
            </a:r>
            <a:r>
              <a:rPr lang="en-US" sz="2400" dirty="0" err="1" smtClean="0"/>
              <a:t>Bhar</a:t>
            </a:r>
            <a:r>
              <a:rPr lang="en-US" sz="2400" dirty="0" smtClean="0"/>
              <a:t> </a:t>
            </a:r>
            <a:r>
              <a:rPr lang="en-US" sz="2400" dirty="0" err="1" smtClean="0"/>
              <a:t>Bhar</a:t>
            </a:r>
            <a:r>
              <a:rPr lang="en-US" sz="2400" dirty="0" smtClean="0"/>
              <a:t> </a:t>
            </a:r>
            <a:r>
              <a:rPr lang="en-US" sz="2400" dirty="0" err="1" smtClean="0"/>
              <a:t>Dekha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Mrug</a:t>
            </a:r>
            <a:r>
              <a:rPr lang="en-US" sz="2400" dirty="0" smtClean="0"/>
              <a:t> Sam </a:t>
            </a:r>
            <a:r>
              <a:rPr lang="en-US" sz="2400" dirty="0" err="1" smtClean="0"/>
              <a:t>Mrug</a:t>
            </a:r>
            <a:r>
              <a:rPr lang="en-US" sz="2400" dirty="0" smtClean="0"/>
              <a:t> </a:t>
            </a:r>
            <a:r>
              <a:rPr lang="en-US" sz="2400" dirty="0" err="1" smtClean="0"/>
              <a:t>Trushna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PiChhe</a:t>
            </a:r>
            <a:r>
              <a:rPr lang="en-US" sz="2400" dirty="0" smtClean="0"/>
              <a:t> </a:t>
            </a:r>
            <a:r>
              <a:rPr lang="en-US" sz="2400" dirty="0" err="1" smtClean="0"/>
              <a:t>Mujko</a:t>
            </a:r>
            <a:r>
              <a:rPr lang="en-US" sz="2400" dirty="0" smtClean="0"/>
              <a:t> Na </a:t>
            </a:r>
            <a:r>
              <a:rPr lang="en-US" sz="2400" dirty="0" err="1" smtClean="0"/>
              <a:t>Mili</a:t>
            </a:r>
            <a:r>
              <a:rPr lang="en-US" sz="2400" dirty="0" smtClean="0"/>
              <a:t> </a:t>
            </a:r>
            <a:r>
              <a:rPr lang="en-US" sz="2400" dirty="0" err="1" smtClean="0"/>
              <a:t>Sukh</a:t>
            </a:r>
            <a:r>
              <a:rPr lang="en-US" sz="2400" dirty="0" smtClean="0"/>
              <a:t> </a:t>
            </a:r>
            <a:r>
              <a:rPr lang="en-US" sz="2400" dirty="0" err="1" smtClean="0"/>
              <a:t>Ki</a:t>
            </a:r>
            <a:r>
              <a:rPr lang="en-US" sz="2400" dirty="0" smtClean="0"/>
              <a:t> </a:t>
            </a:r>
            <a:r>
              <a:rPr lang="en-US" sz="2400" dirty="0" err="1" smtClean="0"/>
              <a:t>Rekha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I kept looking for happiness in worldly material things. But it is a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mirage. I did not find the peace.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Jaymala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err="1" smtClean="0"/>
              <a:t>Anitya</a:t>
            </a:r>
            <a:r>
              <a:rPr lang="en-US" sz="2800" dirty="0" smtClean="0"/>
              <a:t> </a:t>
            </a:r>
            <a:r>
              <a:rPr lang="en-US" sz="2800" dirty="0" err="1" smtClean="0"/>
              <a:t>Bhavana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err="1" smtClean="0"/>
              <a:t>Transitoryness</a:t>
            </a:r>
            <a:r>
              <a:rPr lang="en-US" sz="2800" dirty="0" smtClean="0"/>
              <a:t> Contemplation: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14234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2438400"/>
            <a:ext cx="9144000" cy="39624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झूठे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जग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सपने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सारे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झूठी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सब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आशाएं</a:t>
            </a:r>
            <a:r>
              <a:rPr lang="en-US" sz="2400" dirty="0" smtClean="0">
                <a:solidFill>
                  <a:srgbClr val="FFC000"/>
                </a:solidFill>
              </a:rPr>
              <a:t> ।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तन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जीवन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यौवन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अस्थिर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है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क्षण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भंगुर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पल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मुरझाएं</a:t>
            </a:r>
            <a:r>
              <a:rPr lang="en-US" sz="2400" dirty="0" smtClean="0">
                <a:solidFill>
                  <a:srgbClr val="FFC000"/>
                </a:solidFill>
              </a:rPr>
              <a:t> । 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err="1" smtClean="0"/>
              <a:t>Juthe</a:t>
            </a:r>
            <a:r>
              <a:rPr lang="en-US" sz="2400" dirty="0" smtClean="0"/>
              <a:t> </a:t>
            </a:r>
            <a:r>
              <a:rPr lang="en-US" sz="2400" dirty="0" err="1" smtClean="0"/>
              <a:t>Jagake</a:t>
            </a:r>
            <a:r>
              <a:rPr lang="en-US" sz="2400" dirty="0" smtClean="0"/>
              <a:t> </a:t>
            </a:r>
            <a:r>
              <a:rPr lang="en-US" sz="2400" dirty="0" err="1" smtClean="0"/>
              <a:t>Sapne</a:t>
            </a:r>
            <a:r>
              <a:rPr lang="en-US" sz="2400" dirty="0" smtClean="0"/>
              <a:t> </a:t>
            </a:r>
            <a:r>
              <a:rPr lang="en-US" sz="2400" dirty="0" err="1" smtClean="0"/>
              <a:t>Sare</a:t>
            </a:r>
            <a:r>
              <a:rPr lang="en-US" sz="2400" dirty="0" smtClean="0"/>
              <a:t> </a:t>
            </a:r>
            <a:r>
              <a:rPr lang="en-US" sz="2400" dirty="0" err="1" smtClean="0"/>
              <a:t>Juthi</a:t>
            </a:r>
            <a:r>
              <a:rPr lang="en-US" sz="2400" dirty="0" smtClean="0"/>
              <a:t> Man </a:t>
            </a:r>
            <a:r>
              <a:rPr lang="en-US" sz="2400" dirty="0" err="1" smtClean="0"/>
              <a:t>Ki</a:t>
            </a:r>
            <a:r>
              <a:rPr lang="en-US" sz="2400" dirty="0" smtClean="0"/>
              <a:t> Saba </a:t>
            </a:r>
            <a:r>
              <a:rPr lang="en-US" sz="2400" dirty="0" err="1" smtClean="0"/>
              <a:t>Ashaye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Tan </a:t>
            </a:r>
            <a:r>
              <a:rPr lang="en-US" sz="2400" dirty="0" err="1" smtClean="0"/>
              <a:t>Jivan</a:t>
            </a:r>
            <a:r>
              <a:rPr lang="en-US" sz="2400" dirty="0" smtClean="0"/>
              <a:t> </a:t>
            </a:r>
            <a:r>
              <a:rPr lang="en-US" sz="2400" dirty="0" err="1" smtClean="0"/>
              <a:t>Youvana</a:t>
            </a:r>
            <a:r>
              <a:rPr lang="en-US" sz="2400" dirty="0" smtClean="0"/>
              <a:t> </a:t>
            </a:r>
            <a:r>
              <a:rPr lang="en-US" sz="2400" dirty="0" err="1" smtClean="0"/>
              <a:t>Asthira</a:t>
            </a:r>
            <a:r>
              <a:rPr lang="en-US" sz="2400" dirty="0" smtClean="0"/>
              <a:t> He </a:t>
            </a:r>
            <a:r>
              <a:rPr lang="en-US" sz="2400" dirty="0" err="1" smtClean="0"/>
              <a:t>Kshana</a:t>
            </a:r>
            <a:r>
              <a:rPr lang="en-US" sz="2400" dirty="0" smtClean="0"/>
              <a:t> </a:t>
            </a:r>
            <a:r>
              <a:rPr lang="en-US" sz="2400" dirty="0" err="1" smtClean="0"/>
              <a:t>Bhangur</a:t>
            </a:r>
            <a:r>
              <a:rPr lang="en-US" sz="2400" dirty="0" smtClean="0"/>
              <a:t> </a:t>
            </a:r>
            <a:r>
              <a:rPr lang="en-US" sz="2400" dirty="0" err="1" smtClean="0"/>
              <a:t>Palame</a:t>
            </a:r>
            <a:r>
              <a:rPr lang="en-US" sz="2400" dirty="0" smtClean="0"/>
              <a:t> </a:t>
            </a:r>
            <a:r>
              <a:rPr lang="en-US" sz="2400" dirty="0" err="1" smtClean="0"/>
              <a:t>Murjaye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Every thing around us like expectations, the youth,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the body etc. are transient just like a dream.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Jaymala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err="1" smtClean="0"/>
              <a:t>Ashrana</a:t>
            </a:r>
            <a:r>
              <a:rPr lang="en-US" sz="2800" dirty="0" smtClean="0"/>
              <a:t> </a:t>
            </a:r>
            <a:r>
              <a:rPr lang="en-US" sz="2800" dirty="0" err="1" smtClean="0"/>
              <a:t>Bhavana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Helplessness Contemplation: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सम्राट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महाबल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सेनानी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उस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क्षण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को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टाल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सकेगा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क्या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अशरण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मृत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काया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हरषित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निज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जीवन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दल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सकेगा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क्या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Samrat</a:t>
            </a:r>
            <a:r>
              <a:rPr lang="en-US" sz="2400" dirty="0" smtClean="0"/>
              <a:t> </a:t>
            </a:r>
            <a:r>
              <a:rPr lang="en-US" sz="2400" dirty="0" err="1" smtClean="0"/>
              <a:t>Mahabal</a:t>
            </a:r>
            <a:r>
              <a:rPr lang="en-US" sz="2400" dirty="0" smtClean="0"/>
              <a:t> </a:t>
            </a:r>
            <a:r>
              <a:rPr lang="en-US" sz="2400" dirty="0" err="1" smtClean="0"/>
              <a:t>Senani</a:t>
            </a:r>
            <a:r>
              <a:rPr lang="en-US" sz="2400" dirty="0" smtClean="0"/>
              <a:t> </a:t>
            </a:r>
            <a:r>
              <a:rPr lang="en-US" sz="2400" dirty="0" err="1" smtClean="0"/>
              <a:t>Ush</a:t>
            </a:r>
            <a:r>
              <a:rPr lang="en-US" sz="2400" dirty="0" smtClean="0"/>
              <a:t> </a:t>
            </a:r>
            <a:r>
              <a:rPr lang="en-US" sz="2400" dirty="0" err="1" smtClean="0"/>
              <a:t>Kshan</a:t>
            </a:r>
            <a:r>
              <a:rPr lang="en-US" sz="2400" dirty="0" smtClean="0"/>
              <a:t> </a:t>
            </a:r>
            <a:r>
              <a:rPr lang="en-US" sz="2400" dirty="0" err="1" smtClean="0"/>
              <a:t>Ko</a:t>
            </a:r>
            <a:r>
              <a:rPr lang="en-US" sz="2400" dirty="0" smtClean="0"/>
              <a:t> Tal </a:t>
            </a:r>
            <a:r>
              <a:rPr lang="en-US" sz="2400" dirty="0" err="1" smtClean="0"/>
              <a:t>Sakega</a:t>
            </a:r>
            <a:r>
              <a:rPr lang="en-US" sz="2400" dirty="0" smtClean="0"/>
              <a:t> </a:t>
            </a:r>
            <a:r>
              <a:rPr lang="en-US" sz="2400" dirty="0" err="1" smtClean="0"/>
              <a:t>Kya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Asharana</a:t>
            </a:r>
            <a:r>
              <a:rPr lang="en-US" sz="2400" dirty="0" smtClean="0"/>
              <a:t> </a:t>
            </a:r>
            <a:r>
              <a:rPr lang="en-US" sz="2400" dirty="0" err="1" smtClean="0"/>
              <a:t>Mruta</a:t>
            </a:r>
            <a:r>
              <a:rPr lang="en-US" sz="2400" dirty="0" smtClean="0"/>
              <a:t> </a:t>
            </a:r>
            <a:r>
              <a:rPr lang="en-US" sz="2400" dirty="0" err="1" smtClean="0"/>
              <a:t>Kayame</a:t>
            </a:r>
            <a:r>
              <a:rPr lang="en-US" sz="2400" dirty="0" smtClean="0"/>
              <a:t> </a:t>
            </a:r>
            <a:r>
              <a:rPr lang="en-US" sz="2400" dirty="0" err="1" smtClean="0"/>
              <a:t>Harshit</a:t>
            </a:r>
            <a:r>
              <a:rPr lang="en-US" sz="2400" dirty="0" smtClean="0"/>
              <a:t>  </a:t>
            </a:r>
            <a:r>
              <a:rPr lang="en-US" sz="2400" dirty="0" err="1" smtClean="0"/>
              <a:t>Nij</a:t>
            </a:r>
            <a:r>
              <a:rPr lang="en-US" sz="2400" dirty="0" smtClean="0"/>
              <a:t> </a:t>
            </a:r>
            <a:r>
              <a:rPr lang="en-US" sz="2400" dirty="0" err="1" smtClean="0"/>
              <a:t>Jivan</a:t>
            </a:r>
            <a:r>
              <a:rPr lang="en-US" sz="2400" dirty="0" smtClean="0"/>
              <a:t> </a:t>
            </a:r>
            <a:r>
              <a:rPr lang="en-US" sz="2400" dirty="0" err="1" smtClean="0"/>
              <a:t>Dal</a:t>
            </a:r>
            <a:r>
              <a:rPr lang="en-US" sz="2400" dirty="0" smtClean="0"/>
              <a:t> </a:t>
            </a:r>
            <a:r>
              <a:rPr lang="en-US" sz="2400" dirty="0" err="1" smtClean="0"/>
              <a:t>Sakega</a:t>
            </a:r>
            <a:r>
              <a:rPr lang="en-US" sz="2400" dirty="0" smtClean="0"/>
              <a:t> </a:t>
            </a:r>
            <a:r>
              <a:rPr lang="en-US" sz="2400" dirty="0" err="1" smtClean="0"/>
              <a:t>Kya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Even the great king will not be able to bring the life in dead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body.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Jaymala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err="1" smtClean="0"/>
              <a:t>Sansar</a:t>
            </a:r>
            <a:r>
              <a:rPr lang="en-US" sz="2800" dirty="0" smtClean="0"/>
              <a:t> </a:t>
            </a:r>
            <a:r>
              <a:rPr lang="en-US" sz="2800" dirty="0" err="1" smtClean="0"/>
              <a:t>Bhavana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err="1" smtClean="0"/>
              <a:t>Transmigratoryness</a:t>
            </a:r>
            <a:r>
              <a:rPr lang="en-US" sz="2800" dirty="0" smtClean="0"/>
              <a:t> Contemplation:</a:t>
            </a:r>
            <a:br>
              <a:rPr lang="en-US" sz="2800" dirty="0" smtClean="0"/>
            </a:br>
            <a:endParaRPr lang="en-US" dirty="0" smtClean="0"/>
          </a:p>
        </p:txBody>
      </p:sp>
      <p:sp>
        <p:nvSpPr>
          <p:cNvPr id="14438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2327275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संसार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महा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दुख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सागर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के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प्रभु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दुखमय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सुख</a:t>
            </a:r>
            <a:r>
              <a:rPr lang="en-US" sz="2400" dirty="0" smtClean="0">
                <a:solidFill>
                  <a:srgbClr val="FFC000"/>
                </a:solidFill>
              </a:rPr>
              <a:t>  </a:t>
            </a:r>
            <a:r>
              <a:rPr lang="en-US" sz="2400" dirty="0" err="1" smtClean="0">
                <a:solidFill>
                  <a:srgbClr val="FFC000"/>
                </a:solidFill>
              </a:rPr>
              <a:t>आभसोन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मुझको</a:t>
            </a:r>
            <a:r>
              <a:rPr lang="en-US" sz="2400" dirty="0" smtClean="0">
                <a:solidFill>
                  <a:srgbClr val="FFC000"/>
                </a:solidFill>
              </a:rPr>
              <a:t> न </a:t>
            </a:r>
            <a:r>
              <a:rPr lang="en-US" sz="2400" dirty="0" err="1" smtClean="0">
                <a:solidFill>
                  <a:srgbClr val="FFC000"/>
                </a:solidFill>
              </a:rPr>
              <a:t>मिला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सुख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क्षणभर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भी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कंचन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कामिनी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प्रासदोन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Sansar</a:t>
            </a:r>
            <a:r>
              <a:rPr lang="en-US" sz="2400" dirty="0" smtClean="0"/>
              <a:t> </a:t>
            </a:r>
            <a:r>
              <a:rPr lang="en-US" sz="2400" dirty="0" err="1" smtClean="0"/>
              <a:t>Maha</a:t>
            </a:r>
            <a:r>
              <a:rPr lang="en-US" sz="2400" dirty="0" smtClean="0"/>
              <a:t> </a:t>
            </a:r>
            <a:r>
              <a:rPr lang="en-US" sz="2400" dirty="0" err="1" smtClean="0"/>
              <a:t>Dukh</a:t>
            </a:r>
            <a:r>
              <a:rPr lang="en-US" sz="2400" dirty="0" smtClean="0"/>
              <a:t> </a:t>
            </a:r>
            <a:r>
              <a:rPr lang="en-US" sz="2400" dirty="0" err="1" smtClean="0"/>
              <a:t>Sagar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Prabhu</a:t>
            </a:r>
            <a:r>
              <a:rPr lang="en-US" sz="2400" dirty="0" smtClean="0"/>
              <a:t> </a:t>
            </a:r>
            <a:r>
              <a:rPr lang="en-US" sz="2400" dirty="0" err="1" smtClean="0"/>
              <a:t>Dukha</a:t>
            </a:r>
            <a:r>
              <a:rPr lang="en-US" sz="2400" dirty="0" smtClean="0"/>
              <a:t> Maya </a:t>
            </a:r>
            <a:r>
              <a:rPr lang="en-US" sz="2400" dirty="0" err="1" smtClean="0"/>
              <a:t>Sukha</a:t>
            </a:r>
            <a:r>
              <a:rPr lang="en-US" sz="2400" dirty="0" smtClean="0"/>
              <a:t> </a:t>
            </a:r>
            <a:r>
              <a:rPr lang="en-US" sz="2400" dirty="0" err="1" smtClean="0"/>
              <a:t>Abhaso</a:t>
            </a:r>
            <a:r>
              <a:rPr lang="en-US" sz="2400" dirty="0" smtClean="0"/>
              <a:t> 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Mujko</a:t>
            </a:r>
            <a:r>
              <a:rPr lang="en-US" sz="2400" dirty="0" smtClean="0"/>
              <a:t> No Mila </a:t>
            </a:r>
            <a:r>
              <a:rPr lang="en-US" sz="2400" dirty="0" err="1" smtClean="0"/>
              <a:t>Sukh</a:t>
            </a:r>
            <a:r>
              <a:rPr lang="en-US" sz="2400" dirty="0" smtClean="0"/>
              <a:t> </a:t>
            </a:r>
            <a:r>
              <a:rPr lang="en-US" sz="2400" dirty="0" err="1" smtClean="0"/>
              <a:t>Kshan</a:t>
            </a:r>
            <a:r>
              <a:rPr lang="en-US" sz="2400" dirty="0" smtClean="0"/>
              <a:t> </a:t>
            </a:r>
            <a:r>
              <a:rPr lang="en-US" sz="2400" dirty="0" err="1" smtClean="0"/>
              <a:t>Bharabhi</a:t>
            </a:r>
            <a:r>
              <a:rPr lang="en-US" sz="2400" dirty="0" smtClean="0"/>
              <a:t> </a:t>
            </a:r>
            <a:r>
              <a:rPr lang="en-US" sz="2400" dirty="0" err="1" smtClean="0"/>
              <a:t>Kanchan</a:t>
            </a:r>
            <a:r>
              <a:rPr lang="en-US" sz="2400" dirty="0" smtClean="0"/>
              <a:t> </a:t>
            </a:r>
            <a:r>
              <a:rPr lang="en-US" sz="2400" dirty="0" err="1" smtClean="0"/>
              <a:t>Kamini</a:t>
            </a:r>
            <a:r>
              <a:rPr lang="en-US" sz="2400" dirty="0" smtClean="0"/>
              <a:t> </a:t>
            </a:r>
            <a:r>
              <a:rPr lang="en-US" sz="2400" dirty="0" err="1" smtClean="0"/>
              <a:t>Prasado</a:t>
            </a:r>
            <a:r>
              <a:rPr lang="en-US" sz="2400" dirty="0" smtClean="0"/>
              <a:t> Me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For time infinite I am in the life and death cycle. I am tired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of it now.  I did not get peace in material wealth or spouse. I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want everlasting peace.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2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Jaymala</a:t>
            </a:r>
            <a:r>
              <a:rPr lang="en-US" sz="36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err="1" smtClean="0"/>
              <a:t>Ekatva</a:t>
            </a:r>
            <a:r>
              <a:rPr lang="en-US" sz="2800" dirty="0" smtClean="0"/>
              <a:t> </a:t>
            </a:r>
            <a:r>
              <a:rPr lang="en-US" sz="2800" dirty="0" err="1" smtClean="0"/>
              <a:t>Bhavana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Loneliness Contemplation: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1454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एकाकी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एकत्वा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लिये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एकत्वा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लिये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सब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है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आते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तन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धन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को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साथी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समझा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था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पर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ये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भी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छोड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चले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जाते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Mei </a:t>
            </a:r>
            <a:r>
              <a:rPr lang="en-US" sz="2400" dirty="0" err="1" smtClean="0"/>
              <a:t>Ekaki</a:t>
            </a:r>
            <a:r>
              <a:rPr lang="en-US" sz="2400" dirty="0" smtClean="0"/>
              <a:t> </a:t>
            </a:r>
            <a:r>
              <a:rPr lang="en-US" sz="2400" dirty="0" err="1" smtClean="0"/>
              <a:t>Ekatva</a:t>
            </a:r>
            <a:r>
              <a:rPr lang="en-US" sz="2400" dirty="0" smtClean="0"/>
              <a:t> </a:t>
            </a:r>
            <a:r>
              <a:rPr lang="en-US" sz="2400" dirty="0" err="1" smtClean="0"/>
              <a:t>Liye</a:t>
            </a:r>
            <a:r>
              <a:rPr lang="en-US" sz="2400" dirty="0" smtClean="0"/>
              <a:t>  </a:t>
            </a:r>
            <a:r>
              <a:rPr lang="en-US" sz="2400" dirty="0" err="1" smtClean="0"/>
              <a:t>Ekatwa</a:t>
            </a:r>
            <a:r>
              <a:rPr lang="en-US" sz="2400" dirty="0" smtClean="0"/>
              <a:t> </a:t>
            </a:r>
            <a:r>
              <a:rPr lang="en-US" sz="2400" dirty="0" err="1" smtClean="0"/>
              <a:t>Liye</a:t>
            </a:r>
            <a:r>
              <a:rPr lang="en-US" sz="2400" dirty="0" smtClean="0"/>
              <a:t> </a:t>
            </a:r>
            <a:r>
              <a:rPr lang="en-US" sz="2400" dirty="0" err="1" smtClean="0"/>
              <a:t>Sabahi</a:t>
            </a:r>
            <a:r>
              <a:rPr lang="en-US" sz="2400" dirty="0" smtClean="0"/>
              <a:t> Ate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Tan </a:t>
            </a:r>
            <a:r>
              <a:rPr lang="en-US" sz="2400" dirty="0" err="1" smtClean="0"/>
              <a:t>Dhan</a:t>
            </a:r>
            <a:r>
              <a:rPr lang="en-US" sz="2400" dirty="0" smtClean="0"/>
              <a:t> </a:t>
            </a:r>
            <a:r>
              <a:rPr lang="en-US" sz="2400" dirty="0" err="1" smtClean="0"/>
              <a:t>Ko</a:t>
            </a:r>
            <a:r>
              <a:rPr lang="en-US" sz="2400" dirty="0" smtClean="0"/>
              <a:t> </a:t>
            </a:r>
            <a:r>
              <a:rPr lang="en-US" sz="2400" dirty="0" err="1" smtClean="0"/>
              <a:t>Sathi</a:t>
            </a:r>
            <a:r>
              <a:rPr lang="en-US" sz="2400" dirty="0" smtClean="0"/>
              <a:t> </a:t>
            </a:r>
            <a:r>
              <a:rPr lang="en-US" sz="2400" dirty="0" err="1" smtClean="0"/>
              <a:t>Samjatha</a:t>
            </a:r>
            <a:r>
              <a:rPr lang="en-US" sz="2400" dirty="0" smtClean="0"/>
              <a:t> Par Ye </a:t>
            </a:r>
            <a:r>
              <a:rPr lang="en-US" sz="2400" dirty="0" err="1" smtClean="0"/>
              <a:t>Bhi</a:t>
            </a:r>
            <a:r>
              <a:rPr lang="en-US" sz="2400" dirty="0" smtClean="0"/>
              <a:t> </a:t>
            </a:r>
            <a:r>
              <a:rPr lang="en-US" sz="2400" dirty="0" err="1" smtClean="0"/>
              <a:t>Choda</a:t>
            </a:r>
            <a:r>
              <a:rPr lang="en-US" sz="2400" dirty="0" smtClean="0"/>
              <a:t> </a:t>
            </a:r>
            <a:r>
              <a:rPr lang="en-US" sz="2400" dirty="0" err="1" smtClean="0"/>
              <a:t>Chale</a:t>
            </a:r>
            <a:r>
              <a:rPr lang="en-US" sz="2400" dirty="0" smtClean="0"/>
              <a:t> </a:t>
            </a:r>
            <a:r>
              <a:rPr lang="en-US" sz="2400" dirty="0" err="1" smtClean="0"/>
              <a:t>Jate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I came alone and will go alone. My body, money etc. do not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/>
              <a:t>come with me.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6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Jaymala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err="1" smtClean="0"/>
              <a:t>Anyatva</a:t>
            </a:r>
            <a:r>
              <a:rPr lang="en-US" sz="2800" dirty="0" smtClean="0"/>
              <a:t> </a:t>
            </a:r>
            <a:r>
              <a:rPr lang="en-US" sz="2800" dirty="0" err="1" smtClean="0"/>
              <a:t>Bhavana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Separateness Contemplation: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14643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मेरे</a:t>
            </a:r>
            <a:r>
              <a:rPr lang="en-US" sz="2400" dirty="0" smtClean="0">
                <a:solidFill>
                  <a:srgbClr val="FFC000"/>
                </a:solidFill>
              </a:rPr>
              <a:t> न </a:t>
            </a:r>
            <a:r>
              <a:rPr lang="en-US" sz="2400" dirty="0" err="1" smtClean="0">
                <a:solidFill>
                  <a:srgbClr val="FFC000"/>
                </a:solidFill>
              </a:rPr>
              <a:t>हुए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ये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इनसे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अति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भिन्ना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अखंड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निराला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हूँ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निज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अन्यत्वा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लिये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निज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समरस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पीने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वाला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हूँ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Mere Na Hue Ye Me </a:t>
            </a:r>
            <a:r>
              <a:rPr lang="en-US" sz="2400" dirty="0" err="1" smtClean="0"/>
              <a:t>Inse</a:t>
            </a:r>
            <a:r>
              <a:rPr lang="en-US" sz="2400" dirty="0" smtClean="0"/>
              <a:t> </a:t>
            </a:r>
            <a:r>
              <a:rPr lang="en-US" sz="2400" dirty="0" err="1" smtClean="0"/>
              <a:t>Ati</a:t>
            </a:r>
            <a:r>
              <a:rPr lang="en-US" sz="2400" dirty="0" smtClean="0"/>
              <a:t>  </a:t>
            </a:r>
            <a:r>
              <a:rPr lang="en-US" sz="2400" dirty="0" err="1" smtClean="0"/>
              <a:t>Bhinn</a:t>
            </a:r>
            <a:r>
              <a:rPr lang="en-US" sz="2400" dirty="0" smtClean="0"/>
              <a:t> </a:t>
            </a:r>
            <a:r>
              <a:rPr lang="en-US" sz="2400" dirty="0" err="1" smtClean="0"/>
              <a:t>Akhand</a:t>
            </a:r>
            <a:r>
              <a:rPr lang="en-US" sz="2400" dirty="0" smtClean="0"/>
              <a:t> </a:t>
            </a:r>
            <a:r>
              <a:rPr lang="en-US" sz="2400" dirty="0" err="1" smtClean="0"/>
              <a:t>Nirala</a:t>
            </a:r>
            <a:r>
              <a:rPr lang="en-US" sz="2400" dirty="0" smtClean="0"/>
              <a:t> </a:t>
            </a:r>
            <a:r>
              <a:rPr lang="en-US" sz="2400" dirty="0" err="1" smtClean="0"/>
              <a:t>Hu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Nij</a:t>
            </a:r>
            <a:r>
              <a:rPr lang="en-US" sz="2400" dirty="0" smtClean="0"/>
              <a:t> Me Parse </a:t>
            </a:r>
            <a:r>
              <a:rPr lang="en-US" sz="2400" dirty="0" err="1" smtClean="0"/>
              <a:t>Anyatva</a:t>
            </a:r>
            <a:r>
              <a:rPr lang="en-US" sz="2400" dirty="0" smtClean="0"/>
              <a:t> </a:t>
            </a:r>
            <a:r>
              <a:rPr lang="en-US" sz="2400" dirty="0" err="1" smtClean="0"/>
              <a:t>Liye</a:t>
            </a:r>
            <a:r>
              <a:rPr lang="en-US" sz="2400" dirty="0" smtClean="0"/>
              <a:t> </a:t>
            </a:r>
            <a:r>
              <a:rPr lang="en-US" sz="2400" dirty="0" err="1" smtClean="0"/>
              <a:t>Nij</a:t>
            </a:r>
            <a:r>
              <a:rPr lang="en-US" sz="2400" dirty="0" smtClean="0"/>
              <a:t> Sam Rasa Pine </a:t>
            </a:r>
            <a:r>
              <a:rPr lang="en-US" sz="2400" dirty="0" err="1" smtClean="0"/>
              <a:t>Vala</a:t>
            </a:r>
            <a:r>
              <a:rPr lang="en-US" sz="2400" dirty="0" smtClean="0"/>
              <a:t> </a:t>
            </a:r>
            <a:r>
              <a:rPr lang="en-US" sz="2400" dirty="0" err="1" smtClean="0"/>
              <a:t>Hu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My soul is separate from every thing around me, including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my own body. I indulge in my soul’s inner happiness.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Jaymala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err="1" smtClean="0"/>
              <a:t>Asuchi</a:t>
            </a:r>
            <a:r>
              <a:rPr lang="en-US" sz="2800" dirty="0" smtClean="0"/>
              <a:t> </a:t>
            </a:r>
            <a:r>
              <a:rPr lang="en-US" sz="2800" dirty="0" err="1" smtClean="0"/>
              <a:t>Bhavana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Impurity </a:t>
            </a:r>
            <a:r>
              <a:rPr lang="en-US" sz="2800" dirty="0" err="1" smtClean="0"/>
              <a:t>Contempletion</a:t>
            </a:r>
            <a:r>
              <a:rPr lang="en-US" sz="2800" dirty="0" smtClean="0"/>
              <a:t>:</a:t>
            </a:r>
            <a:br>
              <a:rPr lang="en-US" sz="2800" dirty="0" smtClean="0"/>
            </a:br>
            <a:endParaRPr lang="en-US" dirty="0" smtClean="0"/>
          </a:p>
        </p:txBody>
      </p:sp>
      <p:sp>
        <p:nvSpPr>
          <p:cNvPr id="14746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जिसके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श्रिन्गारोन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मेरा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यह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महंगा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जीवन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घुल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जाता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अत्यन्त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अशुचि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जड</a:t>
            </a:r>
            <a:r>
              <a:rPr lang="en-US" sz="2400" dirty="0" smtClean="0">
                <a:solidFill>
                  <a:srgbClr val="FFC000"/>
                </a:solidFill>
              </a:rPr>
              <a:t>़ </a:t>
            </a:r>
            <a:r>
              <a:rPr lang="en-US" sz="2400" dirty="0" err="1" smtClean="0">
                <a:solidFill>
                  <a:srgbClr val="FFC000"/>
                </a:solidFill>
              </a:rPr>
              <a:t>काया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से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ईस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चेतन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कैसा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नाता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Jiske</a:t>
            </a:r>
            <a:r>
              <a:rPr lang="en-US" sz="2400" dirty="0" smtClean="0"/>
              <a:t> </a:t>
            </a:r>
            <a:r>
              <a:rPr lang="en-US" sz="2400" dirty="0" err="1" smtClean="0"/>
              <a:t>Shrunga</a:t>
            </a:r>
            <a:r>
              <a:rPr lang="en-US" sz="2400" dirty="0" smtClean="0"/>
              <a:t> Ro Me </a:t>
            </a:r>
            <a:r>
              <a:rPr lang="en-US" sz="2400" dirty="0" err="1" smtClean="0"/>
              <a:t>Mera</a:t>
            </a:r>
            <a:r>
              <a:rPr lang="en-US" sz="2400" dirty="0" smtClean="0"/>
              <a:t> Yah </a:t>
            </a:r>
            <a:r>
              <a:rPr lang="en-US" sz="2400" dirty="0" err="1" smtClean="0"/>
              <a:t>Mahanga</a:t>
            </a:r>
            <a:r>
              <a:rPr lang="en-US" sz="2400" dirty="0" smtClean="0"/>
              <a:t> </a:t>
            </a:r>
            <a:r>
              <a:rPr lang="en-US" sz="2400" dirty="0" err="1" smtClean="0"/>
              <a:t>Jivan</a:t>
            </a:r>
            <a:r>
              <a:rPr lang="en-US" sz="2400" dirty="0" smtClean="0"/>
              <a:t> </a:t>
            </a:r>
            <a:r>
              <a:rPr lang="en-US" sz="2400" dirty="0" err="1" smtClean="0"/>
              <a:t>Ghul</a:t>
            </a:r>
            <a:r>
              <a:rPr lang="en-US" sz="2400" dirty="0" smtClean="0"/>
              <a:t> </a:t>
            </a:r>
            <a:r>
              <a:rPr lang="en-US" sz="2400" dirty="0" err="1" smtClean="0"/>
              <a:t>Jata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Atyanta</a:t>
            </a:r>
            <a:r>
              <a:rPr lang="en-US" sz="2400" dirty="0" smtClean="0"/>
              <a:t> </a:t>
            </a:r>
            <a:r>
              <a:rPr lang="en-US" sz="2400" dirty="0" err="1" smtClean="0"/>
              <a:t>Asuchi</a:t>
            </a:r>
            <a:r>
              <a:rPr lang="en-US" sz="2400" dirty="0" smtClean="0"/>
              <a:t> </a:t>
            </a:r>
            <a:r>
              <a:rPr lang="en-US" sz="2400" dirty="0" err="1" smtClean="0"/>
              <a:t>Jada</a:t>
            </a:r>
            <a:r>
              <a:rPr lang="en-US" sz="2400" dirty="0" smtClean="0"/>
              <a:t> </a:t>
            </a:r>
            <a:r>
              <a:rPr lang="en-US" sz="2400" dirty="0" err="1" smtClean="0"/>
              <a:t>Kaya</a:t>
            </a:r>
            <a:r>
              <a:rPr lang="en-US" sz="2400" dirty="0" smtClean="0"/>
              <a:t> Se Is </a:t>
            </a:r>
            <a:r>
              <a:rPr lang="en-US" sz="2400" dirty="0" err="1" smtClean="0"/>
              <a:t>Chetan</a:t>
            </a:r>
            <a:r>
              <a:rPr lang="en-US" sz="2400" dirty="0" smtClean="0"/>
              <a:t> Ka </a:t>
            </a:r>
            <a:r>
              <a:rPr lang="en-US" sz="2400" dirty="0" err="1" smtClean="0"/>
              <a:t>Kaisa</a:t>
            </a:r>
            <a:r>
              <a:rPr lang="en-US" sz="2400" dirty="0" smtClean="0"/>
              <a:t> </a:t>
            </a:r>
            <a:r>
              <a:rPr lang="en-US" sz="2400" dirty="0" err="1" smtClean="0"/>
              <a:t>Nata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This body that I love is full of impurities. Why should I love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it so much? My soul has no inherent relationship with body.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Jaymala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err="1" smtClean="0"/>
              <a:t>Asrav</a:t>
            </a:r>
            <a:r>
              <a:rPr lang="en-US" sz="2800" dirty="0" smtClean="0"/>
              <a:t> </a:t>
            </a:r>
            <a:r>
              <a:rPr lang="en-US" sz="2800" dirty="0" err="1" smtClean="0"/>
              <a:t>Bhavana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Inflow of Karma Contemplation: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6868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दिन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रात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शुभाशुभ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भावों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से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मेरा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व्यापार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चला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करता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मानस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वाणी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और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काया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से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आस्रव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द्वार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खुला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रहता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Din Rat </a:t>
            </a:r>
            <a:r>
              <a:rPr lang="en-US" sz="2400" dirty="0" err="1" smtClean="0"/>
              <a:t>Subha</a:t>
            </a:r>
            <a:r>
              <a:rPr lang="en-US" sz="2400" dirty="0" smtClean="0"/>
              <a:t> </a:t>
            </a:r>
            <a:r>
              <a:rPr lang="en-US" sz="2400" dirty="0" err="1" smtClean="0"/>
              <a:t>Shubha</a:t>
            </a:r>
            <a:r>
              <a:rPr lang="en-US" sz="2400" dirty="0" smtClean="0"/>
              <a:t> </a:t>
            </a:r>
            <a:r>
              <a:rPr lang="en-US" sz="2400" dirty="0" err="1" smtClean="0"/>
              <a:t>Bhavo</a:t>
            </a:r>
            <a:r>
              <a:rPr lang="en-US" sz="2400" dirty="0" smtClean="0"/>
              <a:t> Se </a:t>
            </a:r>
            <a:r>
              <a:rPr lang="en-US" sz="2400" dirty="0" err="1" smtClean="0"/>
              <a:t>Mera</a:t>
            </a:r>
            <a:r>
              <a:rPr lang="en-US" sz="2400" dirty="0" smtClean="0"/>
              <a:t> </a:t>
            </a:r>
            <a:r>
              <a:rPr lang="en-US" sz="2400" dirty="0" err="1" smtClean="0"/>
              <a:t>Vyapar</a:t>
            </a:r>
            <a:r>
              <a:rPr lang="en-US" sz="2400" dirty="0" smtClean="0"/>
              <a:t> </a:t>
            </a:r>
            <a:r>
              <a:rPr lang="en-US" sz="2400" dirty="0" err="1" smtClean="0"/>
              <a:t>Chala</a:t>
            </a:r>
            <a:r>
              <a:rPr lang="en-US" sz="2400" dirty="0" smtClean="0"/>
              <a:t> Karta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Manas</a:t>
            </a:r>
            <a:r>
              <a:rPr lang="en-US" sz="2400" dirty="0" smtClean="0"/>
              <a:t> </a:t>
            </a:r>
            <a:r>
              <a:rPr lang="en-US" sz="2400" dirty="0" err="1" smtClean="0"/>
              <a:t>Vani</a:t>
            </a:r>
            <a:r>
              <a:rPr lang="en-US" sz="2400" dirty="0" smtClean="0"/>
              <a:t> or </a:t>
            </a:r>
            <a:r>
              <a:rPr lang="en-US" sz="2400" dirty="0" err="1" smtClean="0"/>
              <a:t>Kaya</a:t>
            </a:r>
            <a:r>
              <a:rPr lang="en-US" sz="2400" dirty="0" smtClean="0"/>
              <a:t> Se </a:t>
            </a:r>
            <a:r>
              <a:rPr lang="en-US" sz="2400" dirty="0" err="1" smtClean="0"/>
              <a:t>Asrav</a:t>
            </a:r>
            <a:r>
              <a:rPr lang="en-US" sz="2400" dirty="0" smtClean="0"/>
              <a:t> Ka </a:t>
            </a:r>
            <a:r>
              <a:rPr lang="en-US" sz="2400" dirty="0" err="1" smtClean="0"/>
              <a:t>Dvar</a:t>
            </a:r>
            <a:r>
              <a:rPr lang="en-US" sz="2400" dirty="0" smtClean="0"/>
              <a:t> </a:t>
            </a:r>
            <a:r>
              <a:rPr lang="en-US" sz="2400" dirty="0" err="1" smtClean="0"/>
              <a:t>Khula</a:t>
            </a:r>
            <a:r>
              <a:rPr lang="en-US" sz="2400" dirty="0" smtClean="0"/>
              <a:t> </a:t>
            </a:r>
            <a:r>
              <a:rPr lang="en-US" sz="2400" dirty="0" err="1" smtClean="0"/>
              <a:t>Rahata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By auspicious and inauspicious sentiments, I keep on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acquiring karma to my soul through mind, speech and action.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Jaymala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err="1" smtClean="0"/>
              <a:t>Sanvar</a:t>
            </a:r>
            <a:r>
              <a:rPr lang="en-US" sz="2800" dirty="0" smtClean="0"/>
              <a:t> </a:t>
            </a:r>
            <a:r>
              <a:rPr lang="en-US" sz="2800" dirty="0" err="1" smtClean="0"/>
              <a:t>Bhavana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Stoppage of karma Contemplation: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14950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शुभ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और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अशुभ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ज्वाला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से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झुलसा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है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मेरा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अन्तस्तल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शीतल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समकित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किरण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फूटें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सँवर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जाग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अन्तर्बल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Subh</a:t>
            </a:r>
            <a:r>
              <a:rPr lang="en-US" sz="2400" dirty="0" smtClean="0"/>
              <a:t> or </a:t>
            </a:r>
            <a:r>
              <a:rPr lang="en-US" sz="2400" dirty="0" err="1" smtClean="0"/>
              <a:t>Ashubh</a:t>
            </a:r>
            <a:r>
              <a:rPr lang="en-US" sz="2400" dirty="0" smtClean="0"/>
              <a:t> </a:t>
            </a:r>
            <a:r>
              <a:rPr lang="en-US" sz="2400" dirty="0" err="1" smtClean="0"/>
              <a:t>Ki</a:t>
            </a:r>
            <a:r>
              <a:rPr lang="en-US" sz="2400" dirty="0" smtClean="0"/>
              <a:t> </a:t>
            </a:r>
            <a:r>
              <a:rPr lang="en-US" sz="2400" dirty="0" err="1" smtClean="0"/>
              <a:t>Jwala</a:t>
            </a:r>
            <a:r>
              <a:rPr lang="en-US" sz="2400" dirty="0" smtClean="0"/>
              <a:t> Se </a:t>
            </a:r>
            <a:r>
              <a:rPr lang="en-US" sz="2400" dirty="0" err="1" smtClean="0"/>
              <a:t>Julsa</a:t>
            </a:r>
            <a:r>
              <a:rPr lang="en-US" sz="2400" dirty="0" smtClean="0"/>
              <a:t> He </a:t>
            </a:r>
            <a:r>
              <a:rPr lang="en-US" sz="2400" dirty="0" err="1" smtClean="0"/>
              <a:t>Mera</a:t>
            </a:r>
            <a:r>
              <a:rPr lang="en-US" sz="2400" dirty="0" smtClean="0"/>
              <a:t> </a:t>
            </a:r>
            <a:r>
              <a:rPr lang="en-US" sz="2400" dirty="0" err="1" smtClean="0"/>
              <a:t>Antahstal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Shital</a:t>
            </a:r>
            <a:r>
              <a:rPr lang="en-US" sz="2400" dirty="0" smtClean="0"/>
              <a:t> </a:t>
            </a:r>
            <a:r>
              <a:rPr lang="en-US" sz="2400" dirty="0" err="1" smtClean="0"/>
              <a:t>Samakit</a:t>
            </a:r>
            <a:r>
              <a:rPr lang="en-US" sz="2400" dirty="0" smtClean="0"/>
              <a:t> </a:t>
            </a:r>
            <a:r>
              <a:rPr lang="en-US" sz="2400" dirty="0" err="1" smtClean="0"/>
              <a:t>Kirane</a:t>
            </a:r>
            <a:r>
              <a:rPr lang="en-US" sz="2400" dirty="0" smtClean="0"/>
              <a:t> </a:t>
            </a:r>
            <a:r>
              <a:rPr lang="en-US" sz="2400" dirty="0" err="1" smtClean="0"/>
              <a:t>Fute</a:t>
            </a:r>
            <a:r>
              <a:rPr lang="en-US" sz="2400" dirty="0" smtClean="0"/>
              <a:t>  </a:t>
            </a:r>
            <a:r>
              <a:rPr lang="en-US" sz="2400" dirty="0" err="1" smtClean="0"/>
              <a:t>Samvar</a:t>
            </a:r>
            <a:r>
              <a:rPr lang="en-US" sz="2400" dirty="0" smtClean="0"/>
              <a:t> Se </a:t>
            </a:r>
            <a:r>
              <a:rPr lang="en-US" sz="2400" dirty="0" err="1" smtClean="0"/>
              <a:t>Jage</a:t>
            </a:r>
            <a:r>
              <a:rPr lang="en-US" sz="2400" dirty="0" smtClean="0"/>
              <a:t> </a:t>
            </a:r>
            <a:r>
              <a:rPr lang="en-US" sz="2400" dirty="0" err="1" smtClean="0"/>
              <a:t>Antar</a:t>
            </a:r>
            <a:r>
              <a:rPr lang="en-US" sz="2400" dirty="0" smtClean="0"/>
              <a:t> Bal</a:t>
            </a: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With auspicious and inauspicious sentiments, my soul is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burning. By acquiring the enlightened faith, I can stop the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fire of those sentiments.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Jaymala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err="1" smtClean="0"/>
              <a:t>Nirjara</a:t>
            </a:r>
            <a:r>
              <a:rPr lang="en-US" sz="2800" dirty="0" smtClean="0"/>
              <a:t> </a:t>
            </a:r>
            <a:r>
              <a:rPr lang="en-US" sz="2800" dirty="0" err="1" smtClean="0"/>
              <a:t>Bhavana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Shedding of Karma Contemplation: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फिर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तप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शोधक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वन्हि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जगे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कर्मों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कड़ियाँ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फूट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पड़ें</a:t>
            </a:r>
            <a:r>
              <a:rPr lang="en-US" sz="2400" dirty="0" smtClean="0">
                <a:solidFill>
                  <a:srgbClr val="FFC000"/>
                </a:solidFill>
              </a:rPr>
              <a:t> ।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सर्वांग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निजात्म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प्रदेशों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से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अमृत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निर्झर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फूट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पड़ें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Fir Tap </a:t>
            </a:r>
            <a:r>
              <a:rPr lang="en-US" sz="2400" dirty="0" err="1" smtClean="0"/>
              <a:t>Ki</a:t>
            </a:r>
            <a:r>
              <a:rPr lang="en-US" sz="2400" dirty="0" smtClean="0"/>
              <a:t> </a:t>
            </a:r>
            <a:r>
              <a:rPr lang="en-US" sz="2400" dirty="0" err="1" smtClean="0"/>
              <a:t>Sodhaka</a:t>
            </a:r>
            <a:r>
              <a:rPr lang="en-US" sz="2400" dirty="0" smtClean="0"/>
              <a:t> </a:t>
            </a:r>
            <a:r>
              <a:rPr lang="en-US" sz="2400" dirty="0" err="1" smtClean="0"/>
              <a:t>Vahi</a:t>
            </a:r>
            <a:r>
              <a:rPr lang="en-US" sz="2400" dirty="0" smtClean="0"/>
              <a:t> </a:t>
            </a:r>
            <a:r>
              <a:rPr lang="en-US" sz="2400" dirty="0" err="1" smtClean="0"/>
              <a:t>Jage</a:t>
            </a:r>
            <a:r>
              <a:rPr lang="en-US" sz="2400" dirty="0" smtClean="0"/>
              <a:t> </a:t>
            </a:r>
            <a:r>
              <a:rPr lang="en-US" sz="2400" dirty="0" err="1" smtClean="0"/>
              <a:t>Karmo</a:t>
            </a:r>
            <a:r>
              <a:rPr lang="en-US" sz="2400" dirty="0" smtClean="0"/>
              <a:t> </a:t>
            </a:r>
            <a:r>
              <a:rPr lang="en-US" sz="2400" dirty="0" err="1" smtClean="0"/>
              <a:t>Ki</a:t>
            </a:r>
            <a:r>
              <a:rPr lang="en-US" sz="2400" dirty="0" smtClean="0"/>
              <a:t> </a:t>
            </a:r>
            <a:r>
              <a:rPr lang="en-US" sz="2400" dirty="0" err="1" smtClean="0"/>
              <a:t>Kadiya</a:t>
            </a:r>
            <a:r>
              <a:rPr lang="en-US" sz="2400" dirty="0" smtClean="0"/>
              <a:t> Tut </a:t>
            </a:r>
            <a:r>
              <a:rPr lang="en-US" sz="2400" dirty="0" err="1" smtClean="0"/>
              <a:t>Pade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Sarvang</a:t>
            </a:r>
            <a:r>
              <a:rPr lang="en-US" sz="2400" dirty="0" smtClean="0"/>
              <a:t> </a:t>
            </a:r>
            <a:r>
              <a:rPr lang="en-US" sz="2400" dirty="0" err="1" smtClean="0"/>
              <a:t>Nijatma</a:t>
            </a:r>
            <a:r>
              <a:rPr lang="en-US" sz="2400" dirty="0" smtClean="0"/>
              <a:t> </a:t>
            </a:r>
            <a:r>
              <a:rPr lang="en-US" sz="2400" dirty="0" err="1" smtClean="0"/>
              <a:t>Prade</a:t>
            </a:r>
            <a:r>
              <a:rPr lang="en-US" sz="2400" dirty="0" smtClean="0"/>
              <a:t> </a:t>
            </a:r>
            <a:r>
              <a:rPr lang="en-US" sz="2400" dirty="0" err="1" smtClean="0"/>
              <a:t>Sonse</a:t>
            </a:r>
            <a:r>
              <a:rPr lang="en-US" sz="2400" dirty="0" smtClean="0"/>
              <a:t> </a:t>
            </a:r>
            <a:r>
              <a:rPr lang="en-US" sz="2400" dirty="0" err="1" smtClean="0"/>
              <a:t>Amrut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Nirzar</a:t>
            </a:r>
            <a:r>
              <a:rPr lang="en-US" sz="2400" dirty="0" smtClean="0"/>
              <a:t> </a:t>
            </a:r>
            <a:r>
              <a:rPr lang="en-US" sz="2400" dirty="0" err="1" smtClean="0"/>
              <a:t>Fut</a:t>
            </a:r>
            <a:r>
              <a:rPr lang="en-US" sz="2400" dirty="0" smtClean="0"/>
              <a:t> </a:t>
            </a:r>
            <a:r>
              <a:rPr lang="en-US" sz="2400" dirty="0" err="1" smtClean="0"/>
              <a:t>Pade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With the enlightened faith, now I will do 12 types penances.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(Tap) My karma will start shedding quickly. My soul will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have inner happiness.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6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Jaymala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err="1" smtClean="0"/>
              <a:t>Lok</a:t>
            </a:r>
            <a:r>
              <a:rPr lang="en-US" sz="2800" dirty="0" smtClean="0"/>
              <a:t> </a:t>
            </a:r>
            <a:r>
              <a:rPr lang="en-US" sz="2800" dirty="0" err="1" smtClean="0"/>
              <a:t>Bhavana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Contemplation About the Universe: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89154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हम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छोड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चलें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यह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लोक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तभी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लोकान्त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विराजें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क्षण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जा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निज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लोक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हमारा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वासा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हो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शोकान्त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बनें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फिर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हमको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क्या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Hum </a:t>
            </a:r>
            <a:r>
              <a:rPr lang="en-US" sz="2400" dirty="0" err="1" smtClean="0"/>
              <a:t>Chhod</a:t>
            </a:r>
            <a:r>
              <a:rPr lang="en-US" sz="2400" dirty="0" smtClean="0"/>
              <a:t> </a:t>
            </a:r>
            <a:r>
              <a:rPr lang="en-US" sz="2400" dirty="0" err="1" smtClean="0"/>
              <a:t>Chale</a:t>
            </a:r>
            <a:r>
              <a:rPr lang="en-US" sz="2400" dirty="0" smtClean="0"/>
              <a:t> Yah </a:t>
            </a:r>
            <a:r>
              <a:rPr lang="en-US" sz="2400" dirty="0" err="1" smtClean="0"/>
              <a:t>Lok</a:t>
            </a:r>
            <a:r>
              <a:rPr lang="en-US" sz="2400" dirty="0" smtClean="0"/>
              <a:t> </a:t>
            </a:r>
            <a:r>
              <a:rPr lang="en-US" sz="2400" dirty="0" err="1" smtClean="0"/>
              <a:t>Tabhi</a:t>
            </a:r>
            <a:r>
              <a:rPr lang="en-US" sz="2400" dirty="0" smtClean="0"/>
              <a:t> </a:t>
            </a:r>
            <a:r>
              <a:rPr lang="en-US" sz="2400" dirty="0" err="1" smtClean="0"/>
              <a:t>Lokanta</a:t>
            </a:r>
            <a:r>
              <a:rPr lang="en-US" sz="2400" dirty="0" smtClean="0"/>
              <a:t> </a:t>
            </a:r>
            <a:r>
              <a:rPr lang="en-US" sz="2400" dirty="0" err="1" smtClean="0"/>
              <a:t>Viraje</a:t>
            </a:r>
            <a:r>
              <a:rPr lang="en-US" sz="2400" dirty="0" smtClean="0"/>
              <a:t> </a:t>
            </a:r>
            <a:r>
              <a:rPr lang="en-US" sz="2400" dirty="0" err="1" smtClean="0"/>
              <a:t>Kshana</a:t>
            </a:r>
            <a:r>
              <a:rPr lang="en-US" sz="2400" dirty="0" smtClean="0"/>
              <a:t> Me </a:t>
            </a:r>
            <a:r>
              <a:rPr lang="en-US" sz="2400" dirty="0" err="1" smtClean="0"/>
              <a:t>Ja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Nij</a:t>
            </a:r>
            <a:r>
              <a:rPr lang="en-US" sz="2400" dirty="0" smtClean="0"/>
              <a:t> </a:t>
            </a:r>
            <a:r>
              <a:rPr lang="en-US" sz="2400" dirty="0" err="1" smtClean="0"/>
              <a:t>Loka</a:t>
            </a:r>
            <a:r>
              <a:rPr lang="en-US" sz="2400" dirty="0" smtClean="0"/>
              <a:t> </a:t>
            </a:r>
            <a:r>
              <a:rPr lang="en-US" sz="2400" dirty="0" err="1" smtClean="0"/>
              <a:t>Hamara</a:t>
            </a:r>
            <a:r>
              <a:rPr lang="en-US" sz="2400" dirty="0" smtClean="0"/>
              <a:t> </a:t>
            </a:r>
            <a:r>
              <a:rPr lang="en-US" sz="2400" dirty="0" err="1" smtClean="0"/>
              <a:t>Vasa</a:t>
            </a:r>
            <a:r>
              <a:rPr lang="en-US" sz="2400" dirty="0" smtClean="0"/>
              <a:t> Ho </a:t>
            </a:r>
            <a:r>
              <a:rPr lang="en-US" sz="2400" dirty="0" err="1" smtClean="0"/>
              <a:t>Sokanta</a:t>
            </a:r>
            <a:r>
              <a:rPr lang="en-US" sz="2400" dirty="0" smtClean="0"/>
              <a:t> Bane Fir </a:t>
            </a:r>
            <a:r>
              <a:rPr lang="en-US" sz="2400" dirty="0" err="1" smtClean="0"/>
              <a:t>Humko</a:t>
            </a:r>
            <a:r>
              <a:rPr lang="en-US" sz="2400" dirty="0" smtClean="0"/>
              <a:t> </a:t>
            </a:r>
            <a:r>
              <a:rPr lang="en-US" sz="2400" dirty="0" err="1" smtClean="0"/>
              <a:t>Kya</a:t>
            </a:r>
            <a:r>
              <a:rPr lang="en-US" sz="2400" dirty="0" smtClean="0"/>
              <a:t>?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One start contemplation of the universe and truly believes that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my own universe is within me.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Jaymala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err="1" smtClean="0"/>
              <a:t>Bodhi</a:t>
            </a:r>
            <a:r>
              <a:rPr lang="en-US" sz="2800" dirty="0" smtClean="0"/>
              <a:t> </a:t>
            </a:r>
            <a:r>
              <a:rPr lang="en-US" sz="2800" dirty="0" err="1" smtClean="0"/>
              <a:t>Durlabha</a:t>
            </a:r>
            <a:r>
              <a:rPr lang="en-US" sz="2800" dirty="0" smtClean="0"/>
              <a:t> </a:t>
            </a:r>
            <a:r>
              <a:rPr lang="en-US" sz="2800" dirty="0" err="1" smtClean="0"/>
              <a:t>Bhavana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Enlightened Contemplation: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15258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7630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जागे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मम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दुर्लभ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बोधी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प्रभो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दुर्नैतम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सत्वर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तल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जावे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बस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ज्ञाता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दृष्टा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रह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जाऊं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मद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मत्सर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मोह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विनश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जावे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Jage</a:t>
            </a:r>
            <a:r>
              <a:rPr lang="en-US" sz="2400" dirty="0" smtClean="0"/>
              <a:t> Mumu </a:t>
            </a:r>
            <a:r>
              <a:rPr lang="en-US" sz="2400" dirty="0" err="1" smtClean="0"/>
              <a:t>Durlabha</a:t>
            </a:r>
            <a:r>
              <a:rPr lang="en-US" sz="2400" dirty="0" smtClean="0"/>
              <a:t> </a:t>
            </a:r>
            <a:r>
              <a:rPr lang="en-US" sz="2400" dirty="0" err="1" smtClean="0"/>
              <a:t>Bodhi</a:t>
            </a:r>
            <a:r>
              <a:rPr lang="en-US" sz="2400" dirty="0" smtClean="0"/>
              <a:t> </a:t>
            </a:r>
            <a:r>
              <a:rPr lang="en-US" sz="2400" dirty="0" err="1" smtClean="0"/>
              <a:t>Prabho</a:t>
            </a:r>
            <a:r>
              <a:rPr lang="en-US" sz="2400" dirty="0" smtClean="0"/>
              <a:t> </a:t>
            </a:r>
            <a:r>
              <a:rPr lang="en-US" sz="2400" dirty="0" err="1" smtClean="0"/>
              <a:t>Dur</a:t>
            </a:r>
            <a:r>
              <a:rPr lang="en-US" sz="2400" dirty="0" smtClean="0"/>
              <a:t> </a:t>
            </a:r>
            <a:r>
              <a:rPr lang="en-US" sz="2400" dirty="0" err="1" smtClean="0"/>
              <a:t>Naya</a:t>
            </a:r>
            <a:r>
              <a:rPr lang="en-US" sz="2400" dirty="0" smtClean="0"/>
              <a:t> Tam </a:t>
            </a:r>
            <a:r>
              <a:rPr lang="en-US" sz="2400" dirty="0" err="1" smtClean="0"/>
              <a:t>Satwar</a:t>
            </a:r>
            <a:r>
              <a:rPr lang="en-US" sz="2400" dirty="0" smtClean="0"/>
              <a:t> Tal </a:t>
            </a:r>
            <a:r>
              <a:rPr lang="en-US" sz="2400" dirty="0" err="1" smtClean="0"/>
              <a:t>Jave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Bas </a:t>
            </a:r>
            <a:r>
              <a:rPr lang="en-US" sz="2400" dirty="0" err="1" smtClean="0"/>
              <a:t>Gnata</a:t>
            </a:r>
            <a:r>
              <a:rPr lang="en-US" sz="2400" dirty="0" smtClean="0"/>
              <a:t> </a:t>
            </a:r>
            <a:r>
              <a:rPr lang="en-US" sz="2400" dirty="0" err="1" smtClean="0"/>
              <a:t>Drasta</a:t>
            </a:r>
            <a:r>
              <a:rPr lang="en-US" sz="2400" dirty="0" smtClean="0"/>
              <a:t> Rah </a:t>
            </a:r>
            <a:r>
              <a:rPr lang="en-US" sz="2400" dirty="0" err="1" smtClean="0"/>
              <a:t>Jawu</a:t>
            </a:r>
            <a:r>
              <a:rPr lang="en-US" sz="2400" dirty="0" smtClean="0"/>
              <a:t>  </a:t>
            </a:r>
            <a:r>
              <a:rPr lang="en-US" sz="2400" dirty="0" err="1" smtClean="0"/>
              <a:t>Maad</a:t>
            </a:r>
            <a:r>
              <a:rPr lang="en-US" sz="2400" dirty="0" smtClean="0"/>
              <a:t> </a:t>
            </a:r>
            <a:r>
              <a:rPr lang="en-US" sz="2400" dirty="0" err="1" smtClean="0"/>
              <a:t>Matsara</a:t>
            </a:r>
            <a:r>
              <a:rPr lang="en-US" sz="2400" dirty="0" smtClean="0"/>
              <a:t> </a:t>
            </a:r>
            <a:r>
              <a:rPr lang="en-US" sz="2400" dirty="0" err="1" smtClean="0"/>
              <a:t>Moh</a:t>
            </a:r>
            <a:r>
              <a:rPr lang="en-US" sz="2400" dirty="0" smtClean="0"/>
              <a:t> </a:t>
            </a:r>
            <a:r>
              <a:rPr lang="en-US" sz="2400" dirty="0" err="1" smtClean="0"/>
              <a:t>Vinas</a:t>
            </a:r>
            <a:r>
              <a:rPr lang="en-US" sz="2400" dirty="0" smtClean="0"/>
              <a:t> </a:t>
            </a:r>
            <a:r>
              <a:rPr lang="en-US" sz="2400" dirty="0" err="1" smtClean="0"/>
              <a:t>Jave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Now with enlightened faith, I am the knower of my soul and the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whole universe. I am not doer of anything but my pure soul.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Jaymala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Dharma </a:t>
            </a:r>
            <a:r>
              <a:rPr lang="en-US" sz="2800" dirty="0" err="1" smtClean="0"/>
              <a:t>Bhavana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Contemplation of Omniscient’s Path: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15360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चिर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रक्षक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धर्म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हमारा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हो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हो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धर्म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हमारा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चिर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साथी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जग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 न </a:t>
            </a:r>
            <a:r>
              <a:rPr lang="en-US" sz="2400" dirty="0" err="1" smtClean="0">
                <a:solidFill>
                  <a:srgbClr val="FFC000"/>
                </a:solidFill>
              </a:rPr>
              <a:t>हमारा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कोई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था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हम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भी</a:t>
            </a:r>
            <a:r>
              <a:rPr lang="en-US" sz="2400" dirty="0" smtClean="0">
                <a:solidFill>
                  <a:srgbClr val="FFC000"/>
                </a:solidFill>
              </a:rPr>
              <a:t> न </a:t>
            </a:r>
            <a:r>
              <a:rPr lang="en-US" sz="2400" dirty="0" err="1" smtClean="0">
                <a:solidFill>
                  <a:srgbClr val="FFC000"/>
                </a:solidFill>
              </a:rPr>
              <a:t>रहें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जग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साथी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Chir</a:t>
            </a:r>
            <a:r>
              <a:rPr lang="en-US" sz="2400" dirty="0" smtClean="0"/>
              <a:t> </a:t>
            </a:r>
            <a:r>
              <a:rPr lang="en-US" sz="2400" dirty="0" err="1" smtClean="0"/>
              <a:t>RakshaKa</a:t>
            </a:r>
            <a:r>
              <a:rPr lang="en-US" sz="2400" dirty="0" smtClean="0"/>
              <a:t> Dharma </a:t>
            </a:r>
            <a:r>
              <a:rPr lang="en-US" sz="2400" dirty="0" err="1" smtClean="0"/>
              <a:t>Hamara</a:t>
            </a:r>
            <a:r>
              <a:rPr lang="en-US" sz="2400" dirty="0" smtClean="0"/>
              <a:t> Ho </a:t>
            </a:r>
            <a:r>
              <a:rPr lang="en-US" sz="2400" dirty="0" err="1" smtClean="0"/>
              <a:t>Ho</a:t>
            </a:r>
            <a:r>
              <a:rPr lang="en-US" sz="2400" dirty="0" smtClean="0"/>
              <a:t> Dharma </a:t>
            </a:r>
            <a:r>
              <a:rPr lang="en-US" sz="2400" dirty="0" err="1" smtClean="0"/>
              <a:t>Hamara</a:t>
            </a:r>
            <a:r>
              <a:rPr lang="en-US" sz="2400" dirty="0" smtClean="0"/>
              <a:t> </a:t>
            </a:r>
            <a:r>
              <a:rPr lang="en-US" sz="2400" dirty="0" err="1" smtClean="0"/>
              <a:t>Chir</a:t>
            </a:r>
            <a:r>
              <a:rPr lang="en-US" sz="2400" dirty="0" smtClean="0"/>
              <a:t> </a:t>
            </a:r>
            <a:r>
              <a:rPr lang="en-US" sz="2400" dirty="0" err="1" smtClean="0"/>
              <a:t>Sathi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Jaga</a:t>
            </a:r>
            <a:r>
              <a:rPr lang="en-US" sz="2400" dirty="0" smtClean="0"/>
              <a:t> Me Na </a:t>
            </a:r>
            <a:r>
              <a:rPr lang="en-US" sz="2400" dirty="0" err="1" smtClean="0"/>
              <a:t>Hamara</a:t>
            </a:r>
            <a:r>
              <a:rPr lang="en-US" sz="2400" dirty="0" smtClean="0"/>
              <a:t> </a:t>
            </a:r>
            <a:r>
              <a:rPr lang="en-US" sz="2400" dirty="0" err="1" smtClean="0"/>
              <a:t>Koi</a:t>
            </a:r>
            <a:r>
              <a:rPr lang="en-US" sz="2400" dirty="0" smtClean="0"/>
              <a:t> </a:t>
            </a:r>
            <a:r>
              <a:rPr lang="en-US" sz="2400" dirty="0" err="1" smtClean="0"/>
              <a:t>Tha</a:t>
            </a:r>
            <a:r>
              <a:rPr lang="en-US" sz="2400" dirty="0" smtClean="0"/>
              <a:t>  Ham </a:t>
            </a:r>
            <a:r>
              <a:rPr lang="en-US" sz="2400" dirty="0" err="1" smtClean="0"/>
              <a:t>Bhi</a:t>
            </a:r>
            <a:r>
              <a:rPr lang="en-US" sz="2400" dirty="0" smtClean="0"/>
              <a:t> Na </a:t>
            </a:r>
            <a:r>
              <a:rPr lang="en-US" sz="2400" dirty="0" err="1" smtClean="0"/>
              <a:t>Rahe</a:t>
            </a:r>
            <a:r>
              <a:rPr lang="en-US" sz="2400" dirty="0" smtClean="0"/>
              <a:t> Jag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Sathi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Omniscient has shown the path of liberation. I have utmost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confidence in it. All the relationships of the universal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substances are transient in nature.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Jaymala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Nature of the Omniscient Lord</a:t>
            </a:r>
            <a:br>
              <a:rPr lang="en-US" sz="2800" dirty="0" smtClean="0"/>
            </a:br>
            <a:endParaRPr lang="en-US" sz="3600" dirty="0" smtClean="0"/>
          </a:p>
        </p:txBody>
      </p:sp>
      <p:sp>
        <p:nvSpPr>
          <p:cNvPr id="15462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चरणों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आया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हूँ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प्रभुवर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शीतलता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मुझको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मिल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जावे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मुरझाई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ज्ञानलता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मेरी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निज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अन्तर्बल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से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खिल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जावे</a:t>
            </a:r>
            <a:r>
              <a:rPr lang="en-US" sz="2400" dirty="0" smtClean="0">
                <a:solidFill>
                  <a:srgbClr val="FFC000"/>
                </a:solidFill>
              </a:rPr>
              <a:t>।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Charano</a:t>
            </a:r>
            <a:r>
              <a:rPr lang="en-US" sz="2400" dirty="0" smtClean="0"/>
              <a:t> Me </a:t>
            </a:r>
            <a:r>
              <a:rPr lang="en-US" sz="2400" dirty="0" err="1" smtClean="0"/>
              <a:t>Aya</a:t>
            </a:r>
            <a:r>
              <a:rPr lang="en-US" sz="2400" dirty="0" smtClean="0"/>
              <a:t> </a:t>
            </a:r>
            <a:r>
              <a:rPr lang="en-US" sz="2400" dirty="0" err="1" smtClean="0"/>
              <a:t>Hu</a:t>
            </a:r>
            <a:r>
              <a:rPr lang="en-US" sz="2400" dirty="0" smtClean="0"/>
              <a:t> </a:t>
            </a:r>
            <a:r>
              <a:rPr lang="en-US" sz="2400" dirty="0" err="1" smtClean="0"/>
              <a:t>Prabhuvar</a:t>
            </a:r>
            <a:r>
              <a:rPr lang="en-US" sz="2400" dirty="0" smtClean="0"/>
              <a:t>  </a:t>
            </a:r>
            <a:r>
              <a:rPr lang="en-US" sz="2400" dirty="0" err="1" smtClean="0"/>
              <a:t>Shital</a:t>
            </a:r>
            <a:r>
              <a:rPr lang="en-US" sz="2400" dirty="0" smtClean="0"/>
              <a:t> Ta </a:t>
            </a:r>
            <a:r>
              <a:rPr lang="en-US" sz="2400" dirty="0" err="1" smtClean="0"/>
              <a:t>Mujko</a:t>
            </a:r>
            <a:r>
              <a:rPr lang="en-US" sz="2400" dirty="0" smtClean="0"/>
              <a:t> </a:t>
            </a:r>
            <a:r>
              <a:rPr lang="en-US" sz="2400" dirty="0" err="1" smtClean="0"/>
              <a:t>Milajave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Murzayi</a:t>
            </a:r>
            <a:r>
              <a:rPr lang="en-US" sz="2400" dirty="0" smtClean="0"/>
              <a:t> </a:t>
            </a:r>
            <a:r>
              <a:rPr lang="en-US" sz="2400" dirty="0" err="1" smtClean="0"/>
              <a:t>Gnan</a:t>
            </a:r>
            <a:r>
              <a:rPr lang="en-US" sz="2400" dirty="0" smtClean="0"/>
              <a:t> </a:t>
            </a:r>
            <a:r>
              <a:rPr lang="en-US" sz="2400" dirty="0" err="1" smtClean="0"/>
              <a:t>Lata</a:t>
            </a:r>
            <a:r>
              <a:rPr lang="en-US" sz="2400" dirty="0" smtClean="0"/>
              <a:t> </a:t>
            </a:r>
            <a:r>
              <a:rPr lang="en-US" sz="2400" dirty="0" err="1" smtClean="0"/>
              <a:t>Meri</a:t>
            </a:r>
            <a:r>
              <a:rPr lang="en-US" sz="2400" dirty="0" smtClean="0"/>
              <a:t>  </a:t>
            </a:r>
            <a:r>
              <a:rPr lang="en-US" sz="2400" dirty="0" err="1" smtClean="0"/>
              <a:t>Nija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</a:t>
            </a:r>
            <a:r>
              <a:rPr lang="en-US" sz="2400" dirty="0" err="1" smtClean="0"/>
              <a:t>Balase</a:t>
            </a:r>
            <a:r>
              <a:rPr lang="en-US" sz="2400" dirty="0" smtClean="0"/>
              <a:t> </a:t>
            </a:r>
            <a:r>
              <a:rPr lang="en-US" sz="2400" dirty="0" err="1" smtClean="0"/>
              <a:t>Khila</a:t>
            </a:r>
            <a:r>
              <a:rPr lang="en-US" sz="2400" dirty="0" smtClean="0"/>
              <a:t> </a:t>
            </a:r>
            <a:r>
              <a:rPr lang="en-US" sz="2400" dirty="0" err="1" smtClean="0"/>
              <a:t>Jave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Oh Lord, I came to your feet now and I get real peace of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mind. My knowledge attribute shines with my inner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strength.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Jaymala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2800" dirty="0" smtClean="0"/>
              <a:t>Nature of the Omniscient Lord</a:t>
            </a:r>
            <a:br>
              <a:rPr lang="en-US" sz="2800" dirty="0" smtClean="0"/>
            </a:br>
            <a:endParaRPr lang="en-US" dirty="0" smtClean="0"/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530725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सोचा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करता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हूँ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भोगों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से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बूझ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जावेगी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इच्छा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ज्वाला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None/>
              <a:defRPr/>
            </a:pPr>
            <a:r>
              <a:rPr lang="en-US" sz="2400" dirty="0" err="1" smtClean="0">
                <a:solidFill>
                  <a:srgbClr val="FFC000"/>
                </a:solidFill>
              </a:rPr>
              <a:t>परिणाम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निकलता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है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लेकिन</a:t>
            </a:r>
            <a:r>
              <a:rPr lang="en-US" sz="2400" dirty="0" smtClean="0">
                <a:solidFill>
                  <a:srgbClr val="FFC000"/>
                </a:solidFill>
              </a:rPr>
              <a:t>, </a:t>
            </a:r>
            <a:r>
              <a:rPr lang="en-US" sz="2400" dirty="0" err="1" smtClean="0">
                <a:solidFill>
                  <a:srgbClr val="FFC000"/>
                </a:solidFill>
              </a:rPr>
              <a:t>मानो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पावक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में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घी</a:t>
            </a:r>
            <a:r>
              <a:rPr lang="en-US" sz="2400" dirty="0" smtClean="0">
                <a:solidFill>
                  <a:srgbClr val="FFC000"/>
                </a:solidFill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</a:rPr>
              <a:t>डाला</a:t>
            </a:r>
            <a:r>
              <a:rPr lang="en-US" sz="2400" dirty="0" smtClean="0">
                <a:solidFill>
                  <a:srgbClr val="FFC000"/>
                </a:solidFill>
              </a:rPr>
              <a:t>।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Sochar</a:t>
            </a:r>
            <a:r>
              <a:rPr lang="en-US" sz="2400" dirty="0" smtClean="0"/>
              <a:t> Karta </a:t>
            </a:r>
            <a:r>
              <a:rPr lang="en-US" sz="2400" dirty="0" err="1" smtClean="0"/>
              <a:t>Hu</a:t>
            </a:r>
            <a:r>
              <a:rPr lang="en-US" sz="2400" dirty="0" smtClean="0"/>
              <a:t> </a:t>
            </a:r>
            <a:r>
              <a:rPr lang="en-US" sz="2400" dirty="0" err="1" smtClean="0"/>
              <a:t>Bhogo</a:t>
            </a:r>
            <a:r>
              <a:rPr lang="en-US" sz="2400" dirty="0" smtClean="0"/>
              <a:t> Se </a:t>
            </a:r>
            <a:r>
              <a:rPr lang="en-US" sz="2400" dirty="0" err="1" smtClean="0"/>
              <a:t>Buza</a:t>
            </a:r>
            <a:r>
              <a:rPr lang="en-US" sz="2400" dirty="0" smtClean="0"/>
              <a:t> </a:t>
            </a:r>
            <a:r>
              <a:rPr lang="en-US" sz="2400" dirty="0" err="1" smtClean="0"/>
              <a:t>Javegi</a:t>
            </a:r>
            <a:r>
              <a:rPr lang="en-US" sz="2400" dirty="0" smtClean="0"/>
              <a:t> </a:t>
            </a:r>
            <a:r>
              <a:rPr lang="en-US" sz="2400" dirty="0" err="1" smtClean="0"/>
              <a:t>Ichha</a:t>
            </a:r>
            <a:r>
              <a:rPr lang="en-US" sz="2400" dirty="0" smtClean="0"/>
              <a:t> </a:t>
            </a:r>
            <a:r>
              <a:rPr lang="en-US" sz="2400" dirty="0" err="1" smtClean="0"/>
              <a:t>Jwala</a:t>
            </a:r>
            <a:r>
              <a:rPr lang="en-US" sz="2400" dirty="0" smtClean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Parinam</a:t>
            </a:r>
            <a:r>
              <a:rPr lang="en-US" sz="2400" dirty="0" smtClean="0"/>
              <a:t> </a:t>
            </a:r>
            <a:r>
              <a:rPr lang="en-US" sz="2400" dirty="0" err="1" smtClean="0"/>
              <a:t>Nikala</a:t>
            </a:r>
            <a:r>
              <a:rPr lang="en-US" sz="2400" dirty="0" smtClean="0"/>
              <a:t> Ta He </a:t>
            </a:r>
            <a:r>
              <a:rPr lang="en-US" sz="2400" dirty="0" err="1" smtClean="0"/>
              <a:t>Lekin</a:t>
            </a:r>
            <a:r>
              <a:rPr lang="en-US" sz="2400" dirty="0" smtClean="0"/>
              <a:t>  </a:t>
            </a:r>
            <a:r>
              <a:rPr lang="en-US" sz="2400" dirty="0" err="1" smtClean="0"/>
              <a:t>Manov</a:t>
            </a:r>
            <a:r>
              <a:rPr lang="en-US" sz="2400" dirty="0" smtClean="0"/>
              <a:t> </a:t>
            </a:r>
            <a:r>
              <a:rPr lang="en-US" sz="2400" dirty="0" err="1" smtClean="0"/>
              <a:t>Pavak</a:t>
            </a:r>
            <a:r>
              <a:rPr lang="en-US" sz="2400" dirty="0" smtClean="0"/>
              <a:t> Me Ghee </a:t>
            </a:r>
            <a:r>
              <a:rPr lang="en-US" sz="2400" dirty="0" err="1" smtClean="0"/>
              <a:t>Dala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Oh Lord! I thought that by satisfying the desires, they will go away. Instead I end up with lot more desires.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Jaymala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Nature of the Omniscient Lord</a:t>
            </a:r>
            <a:br>
              <a:rPr lang="en-US" sz="2800" dirty="0" smtClean="0"/>
            </a:br>
            <a:endParaRPr lang="en-US" sz="3600" dirty="0" smtClean="0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3276600"/>
            <a:ext cx="8229600" cy="1447801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Tere</a:t>
            </a:r>
            <a:r>
              <a:rPr lang="en-US" sz="2400" dirty="0" smtClean="0"/>
              <a:t> </a:t>
            </a:r>
            <a:r>
              <a:rPr lang="en-US" sz="2400" dirty="0" err="1" smtClean="0"/>
              <a:t>Charano</a:t>
            </a:r>
            <a:r>
              <a:rPr lang="en-US" sz="2400" dirty="0" smtClean="0"/>
              <a:t> </a:t>
            </a:r>
            <a:r>
              <a:rPr lang="en-US" sz="2400" dirty="0" err="1" smtClean="0"/>
              <a:t>Ki</a:t>
            </a:r>
            <a:r>
              <a:rPr lang="en-US" sz="2400" dirty="0" smtClean="0"/>
              <a:t> </a:t>
            </a:r>
            <a:r>
              <a:rPr lang="en-US" sz="2400" dirty="0" err="1" smtClean="0"/>
              <a:t>Puja</a:t>
            </a:r>
            <a:r>
              <a:rPr lang="en-US" sz="2400" dirty="0" smtClean="0"/>
              <a:t> Se  </a:t>
            </a:r>
            <a:r>
              <a:rPr lang="en-US" sz="2400" dirty="0" err="1" smtClean="0"/>
              <a:t>Indriya</a:t>
            </a:r>
            <a:r>
              <a:rPr lang="en-US" sz="2400" dirty="0" smtClean="0"/>
              <a:t> </a:t>
            </a:r>
            <a:r>
              <a:rPr lang="en-US" sz="2400" dirty="0" err="1" smtClean="0"/>
              <a:t>Sukha</a:t>
            </a:r>
            <a:r>
              <a:rPr lang="en-US" sz="2400" dirty="0" smtClean="0"/>
              <a:t> </a:t>
            </a:r>
            <a:r>
              <a:rPr lang="en-US" sz="2400" dirty="0" err="1" smtClean="0"/>
              <a:t>Ko</a:t>
            </a:r>
            <a:r>
              <a:rPr lang="en-US" sz="2400" dirty="0" smtClean="0"/>
              <a:t> Hi </a:t>
            </a:r>
            <a:r>
              <a:rPr lang="en-US" sz="2400" dirty="0" err="1" smtClean="0"/>
              <a:t>Abhilasha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Aba</a:t>
            </a:r>
            <a:r>
              <a:rPr lang="en-US" sz="2400" dirty="0" smtClean="0"/>
              <a:t> Taka Na </a:t>
            </a:r>
            <a:r>
              <a:rPr lang="en-US" sz="2400" dirty="0" err="1" smtClean="0"/>
              <a:t>Samaj</a:t>
            </a:r>
            <a:r>
              <a:rPr lang="en-US" sz="2400" dirty="0" smtClean="0"/>
              <a:t> Hi </a:t>
            </a:r>
            <a:r>
              <a:rPr lang="en-US" sz="2400" dirty="0" err="1" smtClean="0"/>
              <a:t>Paya</a:t>
            </a:r>
            <a:r>
              <a:rPr lang="en-US" sz="2400" dirty="0" smtClean="0"/>
              <a:t> </a:t>
            </a:r>
            <a:r>
              <a:rPr lang="en-US" sz="2400" dirty="0" err="1" smtClean="0"/>
              <a:t>Prabhu</a:t>
            </a:r>
            <a:r>
              <a:rPr lang="en-US" sz="2400" dirty="0" smtClean="0"/>
              <a:t> Sat </a:t>
            </a:r>
            <a:r>
              <a:rPr lang="en-US" sz="2400" dirty="0" err="1" smtClean="0"/>
              <a:t>Che</a:t>
            </a:r>
            <a:r>
              <a:rPr lang="en-US" sz="2400" dirty="0" smtClean="0"/>
              <a:t> </a:t>
            </a:r>
            <a:r>
              <a:rPr lang="en-US" sz="2400" dirty="0" err="1" smtClean="0"/>
              <a:t>Suka</a:t>
            </a:r>
            <a:r>
              <a:rPr lang="en-US" sz="2400" dirty="0" smtClean="0"/>
              <a:t> </a:t>
            </a:r>
            <a:r>
              <a:rPr lang="en-US" sz="2400" dirty="0" err="1" smtClean="0"/>
              <a:t>Ki</a:t>
            </a:r>
            <a:r>
              <a:rPr lang="en-US" sz="2400" dirty="0" smtClean="0"/>
              <a:t> </a:t>
            </a:r>
            <a:r>
              <a:rPr lang="en-US" sz="2400" dirty="0" err="1" smtClean="0"/>
              <a:t>Bhi</a:t>
            </a:r>
            <a:r>
              <a:rPr lang="en-US" sz="2400" dirty="0" smtClean="0"/>
              <a:t> </a:t>
            </a:r>
            <a:r>
              <a:rPr lang="en-US" sz="2400" dirty="0" err="1" smtClean="0"/>
              <a:t>Pari</a:t>
            </a:r>
            <a:r>
              <a:rPr lang="en-US" sz="2400" dirty="0" smtClean="0"/>
              <a:t> </a:t>
            </a:r>
            <a:r>
              <a:rPr lang="en-US" sz="2400" dirty="0" err="1" smtClean="0"/>
              <a:t>Bhasha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Until now I did not understand the real nature of happiness.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I kept on wishing the pleasures of worldly material things.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Now that I came to take worship You, I do understand the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real nature of happiness.</a:t>
            </a:r>
          </a:p>
        </p:txBody>
      </p:sp>
      <p:graphicFrame>
        <p:nvGraphicFramePr>
          <p:cNvPr id="256001" name="Object 1"/>
          <p:cNvGraphicFramePr>
            <a:graphicFrameLocks noChangeAspect="1"/>
          </p:cNvGraphicFramePr>
          <p:nvPr/>
        </p:nvGraphicFramePr>
        <p:xfrm>
          <a:off x="614363" y="1828800"/>
          <a:ext cx="6251575" cy="1363663"/>
        </p:xfrm>
        <a:graphic>
          <a:graphicData uri="http://schemas.openxmlformats.org/presentationml/2006/ole">
            <p:oleObj spid="_x0000_s256001" name="Document" r:id="rId4" imgW="4576504" imgH="999834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Jaymala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dirty="0" smtClean="0"/>
              <a:t>Nature of the Omniscient Lord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3600" dirty="0" smtClean="0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Tumto</a:t>
            </a:r>
            <a:r>
              <a:rPr lang="en-US" sz="2400" dirty="0" smtClean="0"/>
              <a:t> </a:t>
            </a:r>
            <a:r>
              <a:rPr lang="en-US" sz="2400" dirty="0" err="1" smtClean="0"/>
              <a:t>Avikari</a:t>
            </a:r>
            <a:r>
              <a:rPr lang="en-US" sz="2400" dirty="0" smtClean="0"/>
              <a:t> Ho </a:t>
            </a:r>
            <a:r>
              <a:rPr lang="en-US" sz="2400" dirty="0" err="1" smtClean="0"/>
              <a:t>Prabhuvar</a:t>
            </a:r>
            <a:r>
              <a:rPr lang="en-US" sz="2400" dirty="0" smtClean="0"/>
              <a:t> </a:t>
            </a:r>
            <a:r>
              <a:rPr lang="en-US" sz="2400" dirty="0" err="1" smtClean="0"/>
              <a:t>Jagame</a:t>
            </a:r>
            <a:r>
              <a:rPr lang="en-US" sz="2400" dirty="0" smtClean="0"/>
              <a:t> </a:t>
            </a:r>
            <a:r>
              <a:rPr lang="en-US" sz="2400" dirty="0" err="1" smtClean="0"/>
              <a:t>Rahate</a:t>
            </a:r>
            <a:r>
              <a:rPr lang="en-US" sz="2400" dirty="0" smtClean="0"/>
              <a:t> </a:t>
            </a:r>
            <a:r>
              <a:rPr lang="en-US" sz="2400" dirty="0" err="1" smtClean="0"/>
              <a:t>Jagase</a:t>
            </a:r>
            <a:r>
              <a:rPr lang="en-US" sz="2400" dirty="0" smtClean="0"/>
              <a:t> </a:t>
            </a:r>
            <a:r>
              <a:rPr lang="en-US" sz="2400" dirty="0" err="1" smtClean="0"/>
              <a:t>Nyare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Ata </a:t>
            </a:r>
            <a:r>
              <a:rPr lang="en-US" sz="2400" dirty="0" err="1" smtClean="0"/>
              <a:t>Avuh</a:t>
            </a:r>
            <a:r>
              <a:rPr lang="en-US" sz="2400" dirty="0" smtClean="0"/>
              <a:t> </a:t>
            </a:r>
            <a:r>
              <a:rPr lang="en-US" sz="2400" dirty="0" err="1" smtClean="0"/>
              <a:t>Zuke</a:t>
            </a:r>
            <a:r>
              <a:rPr lang="en-US" sz="2400" dirty="0" smtClean="0"/>
              <a:t> </a:t>
            </a:r>
            <a:r>
              <a:rPr lang="en-US" sz="2400" dirty="0" err="1" smtClean="0"/>
              <a:t>Tava</a:t>
            </a:r>
            <a:r>
              <a:rPr lang="en-US" sz="2400" dirty="0" smtClean="0"/>
              <a:t> </a:t>
            </a:r>
            <a:r>
              <a:rPr lang="en-US" sz="2400" dirty="0" err="1" smtClean="0"/>
              <a:t>Charano</a:t>
            </a:r>
            <a:r>
              <a:rPr lang="en-US" sz="2400" dirty="0" smtClean="0"/>
              <a:t> Me </a:t>
            </a:r>
            <a:r>
              <a:rPr lang="en-US" sz="2400" dirty="0" err="1" smtClean="0"/>
              <a:t>Jaga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Manik</a:t>
            </a:r>
            <a:r>
              <a:rPr lang="en-US" sz="2400" dirty="0" smtClean="0"/>
              <a:t> </a:t>
            </a:r>
            <a:r>
              <a:rPr lang="en-US" sz="2400" dirty="0" err="1" smtClean="0"/>
              <a:t>Moti</a:t>
            </a:r>
            <a:r>
              <a:rPr lang="en-US" sz="2400" dirty="0" smtClean="0"/>
              <a:t> </a:t>
            </a:r>
            <a:r>
              <a:rPr lang="en-US" sz="2400" dirty="0" err="1" smtClean="0"/>
              <a:t>Sare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Oh Lord! You are passionless. You are in the universe but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are totally separate from material things. All the material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things are worthless at Your divine feet.</a:t>
            </a:r>
          </a:p>
        </p:txBody>
      </p:sp>
      <p:graphicFrame>
        <p:nvGraphicFramePr>
          <p:cNvPr id="253953" name="Object 1"/>
          <p:cNvGraphicFramePr>
            <a:graphicFrameLocks noChangeAspect="1"/>
          </p:cNvGraphicFramePr>
          <p:nvPr/>
        </p:nvGraphicFramePr>
        <p:xfrm>
          <a:off x="465138" y="1603375"/>
          <a:ext cx="6175375" cy="1349375"/>
        </p:xfrm>
        <a:graphic>
          <a:graphicData uri="http://schemas.openxmlformats.org/presentationml/2006/ole">
            <p:oleObj spid="_x0000_s253953" name="Document" r:id="rId4" imgW="4576504" imgH="999834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err="1" smtClean="0"/>
              <a:t>Jaymala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Nature of the scriptures</a:t>
            </a:r>
            <a:br>
              <a:rPr lang="en-US" sz="2800" dirty="0" smtClean="0"/>
            </a:br>
            <a:endParaRPr lang="en-US" sz="2800" dirty="0" smtClean="0"/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3429000"/>
            <a:ext cx="8686800" cy="1295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Syada</a:t>
            </a:r>
            <a:r>
              <a:rPr lang="en-US" sz="2400" dirty="0" smtClean="0"/>
              <a:t> </a:t>
            </a:r>
            <a:r>
              <a:rPr lang="en-US" sz="2400" dirty="0" err="1" smtClean="0"/>
              <a:t>Vada</a:t>
            </a:r>
            <a:r>
              <a:rPr lang="en-US" sz="2400" dirty="0" smtClean="0"/>
              <a:t> </a:t>
            </a:r>
            <a:r>
              <a:rPr lang="en-US" sz="2400" dirty="0" err="1" smtClean="0"/>
              <a:t>Mayi</a:t>
            </a:r>
            <a:r>
              <a:rPr lang="en-US" sz="2400" dirty="0" smtClean="0"/>
              <a:t> Teri </a:t>
            </a:r>
            <a:r>
              <a:rPr lang="en-US" sz="2400" dirty="0" err="1" smtClean="0"/>
              <a:t>Vani</a:t>
            </a:r>
            <a:r>
              <a:rPr lang="en-US" sz="2400" dirty="0" smtClean="0"/>
              <a:t>  </a:t>
            </a:r>
            <a:r>
              <a:rPr lang="en-US" sz="2400" dirty="0" err="1" smtClean="0"/>
              <a:t>Subha</a:t>
            </a:r>
            <a:r>
              <a:rPr lang="en-US" sz="2400" dirty="0" smtClean="0"/>
              <a:t> </a:t>
            </a:r>
            <a:r>
              <a:rPr lang="en-US" sz="2400" dirty="0" err="1" smtClean="0"/>
              <a:t>Nayake</a:t>
            </a:r>
            <a:r>
              <a:rPr lang="en-US" sz="2400" dirty="0" smtClean="0"/>
              <a:t> </a:t>
            </a:r>
            <a:r>
              <a:rPr lang="en-US" sz="2400" dirty="0" err="1" smtClean="0"/>
              <a:t>Zarane</a:t>
            </a:r>
            <a:r>
              <a:rPr lang="en-US" sz="2400" dirty="0" smtClean="0"/>
              <a:t> </a:t>
            </a:r>
            <a:r>
              <a:rPr lang="en-US" sz="2400" dirty="0" err="1" smtClean="0"/>
              <a:t>Zarate</a:t>
            </a:r>
            <a:r>
              <a:rPr lang="en-US" sz="2400" dirty="0" smtClean="0"/>
              <a:t> He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Usa</a:t>
            </a:r>
            <a:r>
              <a:rPr lang="en-US" sz="2400" dirty="0" smtClean="0"/>
              <a:t> </a:t>
            </a:r>
            <a:r>
              <a:rPr lang="en-US" sz="2400" dirty="0" err="1" smtClean="0"/>
              <a:t>Pavana</a:t>
            </a:r>
            <a:r>
              <a:rPr lang="en-US" sz="2400" dirty="0" smtClean="0"/>
              <a:t> </a:t>
            </a:r>
            <a:r>
              <a:rPr lang="en-US" sz="2400" dirty="0" err="1" smtClean="0"/>
              <a:t>Nauka</a:t>
            </a:r>
            <a:r>
              <a:rPr lang="en-US" sz="2400" dirty="0" smtClean="0"/>
              <a:t> Par </a:t>
            </a:r>
            <a:r>
              <a:rPr lang="en-US" sz="2400" dirty="0" err="1" smtClean="0"/>
              <a:t>Lakho</a:t>
            </a:r>
            <a:r>
              <a:rPr lang="en-US" sz="2400" dirty="0" smtClean="0"/>
              <a:t> </a:t>
            </a:r>
            <a:r>
              <a:rPr lang="en-US" sz="2400" dirty="0" err="1" smtClean="0"/>
              <a:t>Prani</a:t>
            </a:r>
            <a:r>
              <a:rPr lang="en-US" sz="2400" dirty="0" smtClean="0"/>
              <a:t> </a:t>
            </a:r>
            <a:r>
              <a:rPr lang="en-US" sz="2400" dirty="0" err="1" smtClean="0"/>
              <a:t>Bhava</a:t>
            </a:r>
            <a:r>
              <a:rPr lang="en-US" sz="2400" dirty="0" smtClean="0"/>
              <a:t> </a:t>
            </a:r>
            <a:r>
              <a:rPr lang="en-US" sz="2400" dirty="0" err="1" smtClean="0"/>
              <a:t>Varidhi</a:t>
            </a:r>
            <a:r>
              <a:rPr lang="en-US" sz="2400" dirty="0" smtClean="0"/>
              <a:t> </a:t>
            </a:r>
            <a:r>
              <a:rPr lang="en-US" sz="2400" dirty="0" err="1" smtClean="0"/>
              <a:t>Tira</a:t>
            </a:r>
            <a:r>
              <a:rPr lang="en-US" sz="2400" dirty="0" smtClean="0"/>
              <a:t> Te Hein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Your scriptures are loaded with multiplicity point of views. One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who understands this, is on the path of liberation.</a:t>
            </a:r>
          </a:p>
        </p:txBody>
      </p:sp>
      <p:graphicFrame>
        <p:nvGraphicFramePr>
          <p:cNvPr id="251905" name="Object 1"/>
          <p:cNvGraphicFramePr>
            <a:graphicFrameLocks noChangeAspect="1"/>
          </p:cNvGraphicFramePr>
          <p:nvPr/>
        </p:nvGraphicFramePr>
        <p:xfrm>
          <a:off x="309563" y="1676400"/>
          <a:ext cx="7203670" cy="1362075"/>
        </p:xfrm>
        <a:graphic>
          <a:graphicData uri="http://schemas.openxmlformats.org/presentationml/2006/ole">
            <p:oleObj spid="_x0000_s251905" name="Document" r:id="rId4" imgW="5206404" imgH="996595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Jaymala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Nature of Guru</a:t>
            </a:r>
          </a:p>
        </p:txBody>
      </p:sp>
      <p:sp>
        <p:nvSpPr>
          <p:cNvPr id="15974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6868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He </a:t>
            </a:r>
            <a:r>
              <a:rPr lang="en-US" sz="2400" dirty="0" err="1" smtClean="0"/>
              <a:t>Guruvar</a:t>
            </a:r>
            <a:r>
              <a:rPr lang="en-US" sz="2400" dirty="0" smtClean="0"/>
              <a:t> </a:t>
            </a:r>
            <a:r>
              <a:rPr lang="en-US" sz="2400" dirty="0" err="1" smtClean="0"/>
              <a:t>Sashvat</a:t>
            </a:r>
            <a:r>
              <a:rPr lang="en-US" sz="2400" dirty="0" smtClean="0"/>
              <a:t> </a:t>
            </a:r>
            <a:r>
              <a:rPr lang="en-US" sz="2400" dirty="0" err="1" smtClean="0"/>
              <a:t>Shuka</a:t>
            </a:r>
            <a:r>
              <a:rPr lang="en-US" sz="2400" dirty="0" smtClean="0"/>
              <a:t> </a:t>
            </a:r>
            <a:r>
              <a:rPr lang="en-US" sz="2400" dirty="0" err="1" smtClean="0"/>
              <a:t>Darshak</a:t>
            </a:r>
            <a:r>
              <a:rPr lang="en-US" sz="2400" dirty="0" smtClean="0"/>
              <a:t> </a:t>
            </a:r>
            <a:r>
              <a:rPr lang="en-US" sz="2400" dirty="0" err="1" smtClean="0"/>
              <a:t>Yaha</a:t>
            </a:r>
            <a:r>
              <a:rPr lang="en-US" sz="2400" dirty="0" smtClean="0"/>
              <a:t> </a:t>
            </a:r>
            <a:r>
              <a:rPr lang="en-US" sz="2400" dirty="0" err="1" smtClean="0"/>
              <a:t>Nagna</a:t>
            </a:r>
            <a:r>
              <a:rPr lang="en-US" sz="2400" dirty="0" smtClean="0"/>
              <a:t> </a:t>
            </a:r>
            <a:r>
              <a:rPr lang="en-US" sz="2400" dirty="0" err="1" smtClean="0"/>
              <a:t>Swarup</a:t>
            </a:r>
            <a:r>
              <a:rPr lang="en-US" sz="2400" dirty="0" smtClean="0"/>
              <a:t> </a:t>
            </a:r>
            <a:r>
              <a:rPr lang="en-US" sz="2400" dirty="0" err="1" smtClean="0"/>
              <a:t>Tumhara</a:t>
            </a:r>
            <a:r>
              <a:rPr lang="en-US" sz="2400" dirty="0" smtClean="0"/>
              <a:t> Hein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Jagaki</a:t>
            </a:r>
            <a:r>
              <a:rPr lang="en-US" sz="2400" dirty="0" smtClean="0"/>
              <a:t> </a:t>
            </a:r>
            <a:r>
              <a:rPr lang="en-US" sz="2400" dirty="0" err="1" smtClean="0"/>
              <a:t>Narshwar</a:t>
            </a:r>
            <a:r>
              <a:rPr lang="en-US" sz="2400" dirty="0" smtClean="0"/>
              <a:t> Taka </a:t>
            </a:r>
            <a:r>
              <a:rPr lang="en-US" sz="2400" dirty="0" err="1" smtClean="0"/>
              <a:t>Sachha</a:t>
            </a:r>
            <a:r>
              <a:rPr lang="en-US" sz="2400" dirty="0" smtClean="0"/>
              <a:t>  </a:t>
            </a:r>
            <a:r>
              <a:rPr lang="en-US" sz="2400" dirty="0" err="1" smtClean="0"/>
              <a:t>Diga</a:t>
            </a:r>
            <a:r>
              <a:rPr lang="en-US" sz="2400" dirty="0" smtClean="0"/>
              <a:t> </a:t>
            </a:r>
            <a:r>
              <a:rPr lang="en-US" sz="2400" dirty="0" err="1" smtClean="0"/>
              <a:t>Darshan</a:t>
            </a:r>
            <a:r>
              <a:rPr lang="en-US" sz="2400" dirty="0" smtClean="0"/>
              <a:t> </a:t>
            </a:r>
            <a:r>
              <a:rPr lang="en-US" sz="2400" dirty="0" err="1" smtClean="0"/>
              <a:t>Karne</a:t>
            </a:r>
            <a:r>
              <a:rPr lang="en-US" sz="2400" dirty="0" smtClean="0"/>
              <a:t> </a:t>
            </a:r>
            <a:r>
              <a:rPr lang="en-US" sz="2400" dirty="0" err="1" smtClean="0"/>
              <a:t>Vala</a:t>
            </a:r>
            <a:r>
              <a:rPr lang="en-US" sz="2400" dirty="0" smtClean="0"/>
              <a:t> Hein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Gurudev</a:t>
            </a:r>
            <a:r>
              <a:rPr lang="en-US" sz="2400" dirty="0" smtClean="0"/>
              <a:t>, you are the replica of permanent happiness coming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from within. You are without any external attachments of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clothes etc. You show us the real nature of the universe and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the soul.</a:t>
            </a:r>
          </a:p>
        </p:txBody>
      </p:sp>
      <p:graphicFrame>
        <p:nvGraphicFramePr>
          <p:cNvPr id="249857" name="Object 1"/>
          <p:cNvGraphicFramePr>
            <a:graphicFrameLocks noChangeAspect="1"/>
          </p:cNvGraphicFramePr>
          <p:nvPr/>
        </p:nvGraphicFramePr>
        <p:xfrm>
          <a:off x="614363" y="1754188"/>
          <a:ext cx="7389812" cy="1423987"/>
        </p:xfrm>
        <a:graphic>
          <a:graphicData uri="http://schemas.openxmlformats.org/presentationml/2006/ole">
            <p:oleObj spid="_x0000_s249857" name="Document" r:id="rId4" imgW="5232350" imgH="101243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Jaymala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Nature of Guru</a:t>
            </a:r>
          </a:p>
        </p:txBody>
      </p:sp>
      <p:sp>
        <p:nvSpPr>
          <p:cNvPr id="16077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915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Jab Jag </a:t>
            </a:r>
            <a:r>
              <a:rPr lang="en-US" sz="2400" dirty="0" err="1" smtClean="0"/>
              <a:t>Visayo</a:t>
            </a:r>
            <a:r>
              <a:rPr lang="en-US" sz="2400" dirty="0" smtClean="0"/>
              <a:t> Me </a:t>
            </a:r>
            <a:r>
              <a:rPr lang="en-US" sz="2400" dirty="0" err="1" smtClean="0"/>
              <a:t>Racha</a:t>
            </a:r>
            <a:r>
              <a:rPr lang="en-US" sz="2400" dirty="0" smtClean="0"/>
              <a:t> </a:t>
            </a:r>
            <a:r>
              <a:rPr lang="en-US" sz="2400" dirty="0" err="1" smtClean="0"/>
              <a:t>Pacha</a:t>
            </a:r>
            <a:r>
              <a:rPr lang="en-US" sz="2400" dirty="0" smtClean="0"/>
              <a:t> </a:t>
            </a:r>
            <a:r>
              <a:rPr lang="en-US" sz="2400" dirty="0" err="1" smtClean="0"/>
              <a:t>Kar</a:t>
            </a:r>
            <a:r>
              <a:rPr lang="en-US" sz="2400" dirty="0" smtClean="0"/>
              <a:t> </a:t>
            </a:r>
            <a:r>
              <a:rPr lang="en-US" sz="2400" dirty="0" err="1" smtClean="0"/>
              <a:t>Gafil</a:t>
            </a:r>
            <a:r>
              <a:rPr lang="en-US" sz="2400" dirty="0" smtClean="0"/>
              <a:t> </a:t>
            </a:r>
            <a:r>
              <a:rPr lang="en-US" sz="2400" dirty="0" err="1" smtClean="0"/>
              <a:t>Nindra</a:t>
            </a:r>
            <a:r>
              <a:rPr lang="en-US" sz="2400" dirty="0" smtClean="0"/>
              <a:t> Me </a:t>
            </a:r>
            <a:r>
              <a:rPr lang="en-US" sz="2400" dirty="0" err="1" smtClean="0"/>
              <a:t>Sota</a:t>
            </a:r>
            <a:r>
              <a:rPr lang="en-US" sz="2400" dirty="0" smtClean="0"/>
              <a:t> Ho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Athava</a:t>
            </a:r>
            <a:r>
              <a:rPr lang="en-US" sz="2400" dirty="0" smtClean="0"/>
              <a:t> Vah </a:t>
            </a:r>
            <a:r>
              <a:rPr lang="en-US" sz="2400" dirty="0" err="1" smtClean="0"/>
              <a:t>Shiv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Nishkantak</a:t>
            </a:r>
            <a:r>
              <a:rPr lang="en-US" sz="2400" dirty="0" smtClean="0"/>
              <a:t>  </a:t>
            </a:r>
            <a:r>
              <a:rPr lang="en-US" sz="2400" dirty="0" err="1" smtClean="0"/>
              <a:t>Patha</a:t>
            </a:r>
            <a:r>
              <a:rPr lang="en-US" sz="2400" dirty="0" smtClean="0"/>
              <a:t> Me </a:t>
            </a:r>
            <a:r>
              <a:rPr lang="en-US" sz="2400" dirty="0" err="1" smtClean="0"/>
              <a:t>Vishakantak</a:t>
            </a:r>
            <a:r>
              <a:rPr lang="en-US" sz="2400" dirty="0" smtClean="0"/>
              <a:t> </a:t>
            </a:r>
            <a:r>
              <a:rPr lang="en-US" sz="2400" dirty="0" err="1" smtClean="0"/>
              <a:t>Botaho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The </a:t>
            </a:r>
            <a:r>
              <a:rPr lang="en-US" sz="2400" dirty="0" err="1" smtClean="0"/>
              <a:t>transmigratory</a:t>
            </a:r>
            <a:r>
              <a:rPr lang="en-US" sz="2400" dirty="0" smtClean="0"/>
              <a:t> soul is involved in the objects of five senses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or he may be throwing thorns on the path way of the monks. But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the monk is not moved by this unfavorable situation.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  <p:graphicFrame>
        <p:nvGraphicFramePr>
          <p:cNvPr id="247809" name="Object 1"/>
          <p:cNvGraphicFramePr>
            <a:graphicFrameLocks noChangeAspect="1"/>
          </p:cNvGraphicFramePr>
          <p:nvPr/>
        </p:nvGraphicFramePr>
        <p:xfrm>
          <a:off x="465138" y="1828800"/>
          <a:ext cx="8378825" cy="974725"/>
        </p:xfrm>
        <a:graphic>
          <a:graphicData uri="http://schemas.openxmlformats.org/presentationml/2006/ole">
            <p:oleObj spid="_x0000_s247809" name="Document" r:id="rId4" imgW="5735765" imgH="66655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Jaymala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Nature of Guru</a:t>
            </a:r>
          </a:p>
        </p:txBody>
      </p:sp>
      <p:sp>
        <p:nvSpPr>
          <p:cNvPr id="1617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2057400"/>
            <a:ext cx="86868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Ho </a:t>
            </a:r>
            <a:r>
              <a:rPr lang="en-US" sz="2400" dirty="0" err="1" smtClean="0"/>
              <a:t>Ardha</a:t>
            </a:r>
            <a:r>
              <a:rPr lang="en-US" sz="2400" dirty="0" smtClean="0"/>
              <a:t> </a:t>
            </a:r>
            <a:r>
              <a:rPr lang="en-US" sz="2400" dirty="0" err="1" smtClean="0"/>
              <a:t>Nishaka</a:t>
            </a:r>
            <a:r>
              <a:rPr lang="en-US" sz="2400" dirty="0" smtClean="0"/>
              <a:t> </a:t>
            </a:r>
            <a:r>
              <a:rPr lang="en-US" sz="2400" dirty="0" err="1" smtClean="0"/>
              <a:t>Sannata</a:t>
            </a:r>
            <a:r>
              <a:rPr lang="en-US" sz="2400" dirty="0" smtClean="0"/>
              <a:t>  </a:t>
            </a:r>
            <a:r>
              <a:rPr lang="en-US" sz="2400" dirty="0" err="1" smtClean="0"/>
              <a:t>Vana</a:t>
            </a:r>
            <a:r>
              <a:rPr lang="en-US" sz="2400" dirty="0" smtClean="0"/>
              <a:t> Me </a:t>
            </a:r>
            <a:r>
              <a:rPr lang="en-US" sz="2400" dirty="0" err="1" smtClean="0"/>
              <a:t>Vana</a:t>
            </a:r>
            <a:r>
              <a:rPr lang="en-US" sz="2400" dirty="0" smtClean="0"/>
              <a:t> Chari </a:t>
            </a:r>
            <a:r>
              <a:rPr lang="en-US" sz="2400" dirty="0" err="1" smtClean="0"/>
              <a:t>Charte</a:t>
            </a:r>
            <a:r>
              <a:rPr lang="en-US" sz="2400" dirty="0" smtClean="0"/>
              <a:t> Ho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Taba</a:t>
            </a:r>
            <a:r>
              <a:rPr lang="en-US" sz="2400" dirty="0" smtClean="0"/>
              <a:t> Santa </a:t>
            </a:r>
            <a:r>
              <a:rPr lang="en-US" sz="2400" dirty="0" err="1" smtClean="0"/>
              <a:t>Nirakul</a:t>
            </a:r>
            <a:r>
              <a:rPr lang="en-US" sz="2400" dirty="0" smtClean="0"/>
              <a:t> </a:t>
            </a:r>
            <a:r>
              <a:rPr lang="en-US" sz="2400" dirty="0" err="1" smtClean="0"/>
              <a:t>Manas</a:t>
            </a:r>
            <a:r>
              <a:rPr lang="en-US" sz="2400" dirty="0" smtClean="0"/>
              <a:t> </a:t>
            </a:r>
            <a:r>
              <a:rPr lang="en-US" sz="2400" dirty="0" err="1" smtClean="0"/>
              <a:t>Tuma</a:t>
            </a:r>
            <a:r>
              <a:rPr lang="en-US" sz="2400" dirty="0" smtClean="0"/>
              <a:t> </a:t>
            </a:r>
            <a:r>
              <a:rPr lang="en-US" sz="2400" dirty="0" err="1" smtClean="0"/>
              <a:t>Tatvo</a:t>
            </a:r>
            <a:r>
              <a:rPr lang="en-US" sz="2400" dirty="0" smtClean="0"/>
              <a:t> Ka </a:t>
            </a:r>
            <a:r>
              <a:rPr lang="en-US" sz="2400" dirty="0" err="1" smtClean="0"/>
              <a:t>Chintan</a:t>
            </a:r>
            <a:r>
              <a:rPr lang="en-US" sz="2400" dirty="0" smtClean="0"/>
              <a:t> </a:t>
            </a:r>
            <a:r>
              <a:rPr lang="en-US" sz="2400" dirty="0" err="1" smtClean="0"/>
              <a:t>Karte</a:t>
            </a:r>
            <a:r>
              <a:rPr lang="en-US" sz="2400" dirty="0" smtClean="0"/>
              <a:t> Ho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When there is night in jungle, all the violent  animals are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roaming around, the monk is staying in meditative posture and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is deeply reflecting up on his pure nature of the soul. </a:t>
            </a:r>
          </a:p>
        </p:txBody>
      </p:sp>
      <p:graphicFrame>
        <p:nvGraphicFramePr>
          <p:cNvPr id="245761" name="Object 1"/>
          <p:cNvGraphicFramePr>
            <a:graphicFrameLocks noChangeAspect="1"/>
          </p:cNvGraphicFramePr>
          <p:nvPr/>
        </p:nvGraphicFramePr>
        <p:xfrm>
          <a:off x="149225" y="1903413"/>
          <a:ext cx="8154988" cy="1065212"/>
        </p:xfrm>
        <a:graphic>
          <a:graphicData uri="http://schemas.openxmlformats.org/presentationml/2006/ole">
            <p:oleObj spid="_x0000_s245761" name="Document" r:id="rId4" imgW="5092172" imgH="66655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Jaymala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Nature of Guru</a:t>
            </a:r>
          </a:p>
        </p:txBody>
      </p:sp>
      <p:sp>
        <p:nvSpPr>
          <p:cNvPr id="16282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88392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Karte</a:t>
            </a:r>
            <a:r>
              <a:rPr lang="en-US" sz="2400" dirty="0" smtClean="0"/>
              <a:t> Tap </a:t>
            </a:r>
            <a:r>
              <a:rPr lang="en-US" sz="2400" dirty="0" err="1" smtClean="0"/>
              <a:t>Shail</a:t>
            </a:r>
            <a:r>
              <a:rPr lang="en-US" sz="2400" dirty="0" smtClean="0"/>
              <a:t> </a:t>
            </a:r>
            <a:r>
              <a:rPr lang="en-US" sz="2400" dirty="0" err="1" smtClean="0"/>
              <a:t>Nadi</a:t>
            </a:r>
            <a:r>
              <a:rPr lang="en-US" sz="2400" dirty="0" smtClean="0"/>
              <a:t> Tat Par  </a:t>
            </a:r>
            <a:r>
              <a:rPr lang="en-US" sz="2400" dirty="0" err="1" smtClean="0"/>
              <a:t>Taru</a:t>
            </a:r>
            <a:r>
              <a:rPr lang="en-US" sz="2400" dirty="0" smtClean="0"/>
              <a:t> Tal </a:t>
            </a:r>
            <a:r>
              <a:rPr lang="en-US" sz="2400" dirty="0" err="1" smtClean="0"/>
              <a:t>Varshaki</a:t>
            </a:r>
            <a:r>
              <a:rPr lang="en-US" sz="2400" dirty="0" smtClean="0"/>
              <a:t> </a:t>
            </a:r>
            <a:r>
              <a:rPr lang="en-US" sz="2400" dirty="0" err="1" smtClean="0"/>
              <a:t>Jadiyo</a:t>
            </a:r>
            <a:r>
              <a:rPr lang="en-US" sz="2400" dirty="0" smtClean="0"/>
              <a:t> Mein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Samata</a:t>
            </a:r>
            <a:r>
              <a:rPr lang="en-US" sz="2400" dirty="0" smtClean="0"/>
              <a:t> </a:t>
            </a:r>
            <a:r>
              <a:rPr lang="en-US" sz="2400" dirty="0" err="1" smtClean="0"/>
              <a:t>Ras</a:t>
            </a:r>
            <a:r>
              <a:rPr lang="en-US" sz="2400" dirty="0" smtClean="0"/>
              <a:t> Pan </a:t>
            </a:r>
            <a:r>
              <a:rPr lang="en-US" sz="2400" dirty="0" err="1" smtClean="0"/>
              <a:t>KIya</a:t>
            </a:r>
            <a:r>
              <a:rPr lang="en-US" sz="2400" dirty="0" smtClean="0"/>
              <a:t> </a:t>
            </a:r>
            <a:r>
              <a:rPr lang="en-US" sz="2400" dirty="0" err="1" smtClean="0"/>
              <a:t>Karte</a:t>
            </a:r>
            <a:r>
              <a:rPr lang="en-US" sz="2400" dirty="0" smtClean="0"/>
              <a:t> </a:t>
            </a:r>
            <a:r>
              <a:rPr lang="en-US" sz="2400" dirty="0" err="1" smtClean="0"/>
              <a:t>Sukh</a:t>
            </a:r>
            <a:r>
              <a:rPr lang="en-US" sz="2400" dirty="0" smtClean="0"/>
              <a:t> </a:t>
            </a:r>
            <a:r>
              <a:rPr lang="en-US" sz="2400" dirty="0" err="1" smtClean="0"/>
              <a:t>Dukh</a:t>
            </a:r>
            <a:r>
              <a:rPr lang="en-US" sz="2400" dirty="0" smtClean="0"/>
              <a:t> </a:t>
            </a:r>
            <a:r>
              <a:rPr lang="en-US" sz="2400" dirty="0" err="1" smtClean="0"/>
              <a:t>Dono</a:t>
            </a:r>
            <a:r>
              <a:rPr lang="en-US" sz="2400" dirty="0" smtClean="0"/>
              <a:t> </a:t>
            </a:r>
            <a:r>
              <a:rPr lang="en-US" sz="2400" dirty="0" err="1" smtClean="0"/>
              <a:t>Ki</a:t>
            </a:r>
            <a:r>
              <a:rPr lang="en-US" sz="2400" dirty="0" smtClean="0"/>
              <a:t> </a:t>
            </a:r>
            <a:r>
              <a:rPr lang="en-US" sz="2400" dirty="0" err="1" smtClean="0"/>
              <a:t>Gadhiyo</a:t>
            </a:r>
            <a:r>
              <a:rPr lang="en-US" sz="2400" dirty="0" smtClean="0"/>
              <a:t> Mein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Monk is performing his austerity at the bank of a river or under a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tree when it is raining. He is unmoved by external surrounding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and is in equanimity state. </a:t>
            </a:r>
          </a:p>
        </p:txBody>
      </p:sp>
      <p:graphicFrame>
        <p:nvGraphicFramePr>
          <p:cNvPr id="243713" name="Object 1"/>
          <p:cNvGraphicFramePr>
            <a:graphicFrameLocks noChangeAspect="1"/>
          </p:cNvGraphicFramePr>
          <p:nvPr/>
        </p:nvGraphicFramePr>
        <p:xfrm>
          <a:off x="465138" y="2128838"/>
          <a:ext cx="7885112" cy="1004887"/>
        </p:xfrm>
        <a:graphic>
          <a:graphicData uri="http://schemas.openxmlformats.org/presentationml/2006/ole">
            <p:oleObj spid="_x0000_s243713" name="Document" r:id="rId4" imgW="5228746" imgH="66655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Jaymala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Nature of Guru</a:t>
            </a:r>
          </a:p>
        </p:txBody>
      </p:sp>
      <p:sp>
        <p:nvSpPr>
          <p:cNvPr id="16384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2057400"/>
            <a:ext cx="87630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Antar</a:t>
            </a:r>
            <a:r>
              <a:rPr lang="en-US" sz="2400" dirty="0" smtClean="0"/>
              <a:t> </a:t>
            </a:r>
            <a:r>
              <a:rPr lang="en-US" sz="2400" dirty="0" err="1" smtClean="0"/>
              <a:t>Jwala</a:t>
            </a:r>
            <a:r>
              <a:rPr lang="en-US" sz="2400" dirty="0" smtClean="0"/>
              <a:t> </a:t>
            </a:r>
            <a:r>
              <a:rPr lang="en-US" sz="2400" dirty="0" err="1" smtClean="0"/>
              <a:t>Harati</a:t>
            </a:r>
            <a:r>
              <a:rPr lang="en-US" sz="2400" dirty="0" smtClean="0"/>
              <a:t> </a:t>
            </a:r>
            <a:r>
              <a:rPr lang="en-US" sz="2400" dirty="0" err="1" smtClean="0"/>
              <a:t>Vani</a:t>
            </a:r>
            <a:r>
              <a:rPr lang="en-US" sz="2400" dirty="0" smtClean="0"/>
              <a:t> </a:t>
            </a:r>
            <a:r>
              <a:rPr lang="en-US" sz="2400" dirty="0" err="1" smtClean="0"/>
              <a:t>Mano</a:t>
            </a:r>
            <a:r>
              <a:rPr lang="en-US" sz="2400" dirty="0" smtClean="0"/>
              <a:t> </a:t>
            </a:r>
            <a:r>
              <a:rPr lang="en-US" sz="2400" dirty="0" err="1" smtClean="0"/>
              <a:t>Jarati</a:t>
            </a:r>
            <a:r>
              <a:rPr lang="en-US" sz="2400" dirty="0" smtClean="0"/>
              <a:t> Ho </a:t>
            </a:r>
            <a:r>
              <a:rPr lang="en-US" sz="2400" dirty="0" err="1" smtClean="0"/>
              <a:t>Phool</a:t>
            </a:r>
            <a:r>
              <a:rPr lang="en-US" sz="2400" dirty="0" smtClean="0"/>
              <a:t> </a:t>
            </a:r>
            <a:r>
              <a:rPr lang="en-US" sz="2400" dirty="0" err="1" smtClean="0"/>
              <a:t>JAdiyana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Bhav</a:t>
            </a:r>
            <a:r>
              <a:rPr lang="en-US" sz="2400" dirty="0" smtClean="0"/>
              <a:t> </a:t>
            </a:r>
            <a:r>
              <a:rPr lang="en-US" sz="2400" dirty="0" err="1" smtClean="0"/>
              <a:t>Bandhana</a:t>
            </a:r>
            <a:r>
              <a:rPr lang="en-US" sz="2400" dirty="0" smtClean="0"/>
              <a:t> Tad </a:t>
            </a:r>
            <a:r>
              <a:rPr lang="en-US" sz="2400" dirty="0" err="1" smtClean="0"/>
              <a:t>Tad</a:t>
            </a:r>
            <a:r>
              <a:rPr lang="en-US" sz="2400" dirty="0" smtClean="0"/>
              <a:t> Tut </a:t>
            </a:r>
            <a:r>
              <a:rPr lang="en-US" sz="2400" dirty="0" err="1" smtClean="0"/>
              <a:t>Pade</a:t>
            </a:r>
            <a:r>
              <a:rPr lang="en-US" sz="2400" dirty="0" smtClean="0"/>
              <a:t> </a:t>
            </a:r>
            <a:r>
              <a:rPr lang="en-US" sz="2400" dirty="0" err="1" smtClean="0"/>
              <a:t>Khila</a:t>
            </a:r>
            <a:r>
              <a:rPr lang="en-US" sz="2400" dirty="0" smtClean="0"/>
              <a:t> </a:t>
            </a:r>
            <a:r>
              <a:rPr lang="en-US" sz="2400" dirty="0" err="1" smtClean="0"/>
              <a:t>Jave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</a:t>
            </a:r>
            <a:r>
              <a:rPr lang="en-US" sz="2400" dirty="0" err="1" smtClean="0"/>
              <a:t>Ki</a:t>
            </a:r>
            <a:r>
              <a:rPr lang="en-US" sz="2400" dirty="0" smtClean="0"/>
              <a:t> </a:t>
            </a:r>
            <a:r>
              <a:rPr lang="en-US" sz="2400" dirty="0" err="1" smtClean="0"/>
              <a:t>Kaliya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With the preaching of the monk, one’s internal state cools down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and all the karmic bondage starts breaking down and one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obtains the peace from experiencing his pure nature of the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soul.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  <p:graphicFrame>
        <p:nvGraphicFramePr>
          <p:cNvPr id="241665" name="Object 1"/>
          <p:cNvGraphicFramePr>
            <a:graphicFrameLocks noChangeAspect="1"/>
          </p:cNvGraphicFramePr>
          <p:nvPr/>
        </p:nvGraphicFramePr>
        <p:xfrm>
          <a:off x="584200" y="1828800"/>
          <a:ext cx="8469313" cy="869950"/>
        </p:xfrm>
        <a:graphic>
          <a:graphicData uri="http://schemas.openxmlformats.org/presentationml/2006/ole">
            <p:oleObj spid="_x0000_s241665" name="Document" r:id="rId4" imgW="6497195" imgH="66655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/>
              <a:t>Jaymala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Nature of Guru</a:t>
            </a:r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2133600"/>
            <a:ext cx="84582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Tum</a:t>
            </a:r>
            <a:r>
              <a:rPr lang="en-US" sz="2400" dirty="0" smtClean="0"/>
              <a:t> Sa </a:t>
            </a:r>
            <a:r>
              <a:rPr lang="en-US" sz="2400" dirty="0" err="1" smtClean="0"/>
              <a:t>Dani</a:t>
            </a:r>
            <a:r>
              <a:rPr lang="en-US" sz="2400" dirty="0" smtClean="0"/>
              <a:t> </a:t>
            </a:r>
            <a:r>
              <a:rPr lang="en-US" sz="2400" dirty="0" err="1" smtClean="0"/>
              <a:t>Kya</a:t>
            </a:r>
            <a:r>
              <a:rPr lang="en-US" sz="2400" dirty="0" smtClean="0"/>
              <a:t> </a:t>
            </a:r>
            <a:r>
              <a:rPr lang="en-US" sz="2400" dirty="0" err="1" smtClean="0"/>
              <a:t>Koi</a:t>
            </a:r>
            <a:r>
              <a:rPr lang="en-US" sz="2400" dirty="0" smtClean="0"/>
              <a:t> Ho </a:t>
            </a:r>
            <a:r>
              <a:rPr lang="en-US" sz="2400" dirty="0" err="1" smtClean="0"/>
              <a:t>Jaga</a:t>
            </a:r>
            <a:r>
              <a:rPr lang="en-US" sz="2400" dirty="0" smtClean="0"/>
              <a:t> </a:t>
            </a:r>
            <a:r>
              <a:rPr lang="en-US" sz="2400" dirty="0" err="1" smtClean="0"/>
              <a:t>Ko</a:t>
            </a:r>
            <a:r>
              <a:rPr lang="en-US" sz="2400" dirty="0" smtClean="0"/>
              <a:t> </a:t>
            </a:r>
            <a:r>
              <a:rPr lang="en-US" sz="2400" dirty="0" err="1" smtClean="0"/>
              <a:t>Dedi</a:t>
            </a:r>
            <a:r>
              <a:rPr lang="en-US" sz="2400" dirty="0" smtClean="0"/>
              <a:t> </a:t>
            </a:r>
            <a:r>
              <a:rPr lang="en-US" sz="2400" dirty="0" err="1" smtClean="0"/>
              <a:t>Jaga</a:t>
            </a:r>
            <a:r>
              <a:rPr lang="en-US" sz="2400" dirty="0" smtClean="0"/>
              <a:t> </a:t>
            </a:r>
            <a:r>
              <a:rPr lang="en-US" sz="2400" dirty="0" err="1" smtClean="0"/>
              <a:t>Ki</a:t>
            </a:r>
            <a:r>
              <a:rPr lang="en-US" sz="2400" dirty="0" smtClean="0"/>
              <a:t> </a:t>
            </a:r>
            <a:r>
              <a:rPr lang="en-US" sz="2400" dirty="0" err="1" smtClean="0"/>
              <a:t>Nidhiya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Din Rat </a:t>
            </a:r>
            <a:r>
              <a:rPr lang="en-US" sz="2400" dirty="0" err="1" smtClean="0"/>
              <a:t>Lutaya</a:t>
            </a:r>
            <a:r>
              <a:rPr lang="en-US" sz="2400" dirty="0" smtClean="0"/>
              <a:t> Karate Ho </a:t>
            </a:r>
            <a:r>
              <a:rPr lang="en-US" sz="2400" dirty="0" err="1" smtClean="0"/>
              <a:t>Sama</a:t>
            </a:r>
            <a:r>
              <a:rPr lang="en-US" sz="2400" dirty="0" smtClean="0"/>
              <a:t> </a:t>
            </a:r>
            <a:r>
              <a:rPr lang="en-US" sz="2400" dirty="0" err="1" smtClean="0"/>
              <a:t>Shama</a:t>
            </a:r>
            <a:r>
              <a:rPr lang="en-US" sz="2400" dirty="0" smtClean="0"/>
              <a:t> </a:t>
            </a:r>
            <a:r>
              <a:rPr lang="en-US" sz="2400" dirty="0" err="1" smtClean="0"/>
              <a:t>Ki</a:t>
            </a:r>
            <a:r>
              <a:rPr lang="en-US" sz="2400" dirty="0" smtClean="0"/>
              <a:t> </a:t>
            </a:r>
            <a:r>
              <a:rPr lang="en-US" sz="2400" dirty="0" err="1" smtClean="0"/>
              <a:t>Avinasvar</a:t>
            </a:r>
            <a:r>
              <a:rPr lang="en-US" sz="2400" dirty="0" smtClean="0"/>
              <a:t> </a:t>
            </a:r>
            <a:r>
              <a:rPr lang="en-US" sz="2400" dirty="0" err="1" smtClean="0"/>
              <a:t>Maniya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Oh Monk! You are the great gift giver. You already donated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all material things and now you are spreading the real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knowledge of the nature of the pure soul.</a:t>
            </a:r>
          </a:p>
        </p:txBody>
      </p:sp>
      <p:graphicFrame>
        <p:nvGraphicFramePr>
          <p:cNvPr id="239617" name="Object 1"/>
          <p:cNvGraphicFramePr>
            <a:graphicFrameLocks noChangeAspect="1"/>
          </p:cNvGraphicFramePr>
          <p:nvPr/>
        </p:nvGraphicFramePr>
        <p:xfrm>
          <a:off x="300038" y="1828800"/>
          <a:ext cx="8004175" cy="869950"/>
        </p:xfrm>
        <a:graphic>
          <a:graphicData uri="http://schemas.openxmlformats.org/presentationml/2006/ole">
            <p:oleObj spid="_x0000_s239617" name="Document" r:id="rId4" imgW="6136840" imgH="66655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Argh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400" dirty="0" smtClean="0"/>
              <a:t>Ohm </a:t>
            </a:r>
            <a:r>
              <a:rPr lang="en-US" sz="2400" dirty="0" err="1" smtClean="0"/>
              <a:t>Rihm</a:t>
            </a:r>
            <a:r>
              <a:rPr lang="en-US" sz="2400" dirty="0" smtClean="0"/>
              <a:t> Shree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</a:t>
            </a:r>
            <a:r>
              <a:rPr lang="en-US" sz="2400" dirty="0" err="1" smtClean="0"/>
              <a:t>Gurubhyo</a:t>
            </a:r>
            <a:endParaRPr lang="en-US" sz="2400" dirty="0" smtClean="0"/>
          </a:p>
          <a:p>
            <a:pPr>
              <a:buNone/>
            </a:pPr>
            <a:r>
              <a:rPr lang="en-US" sz="2400" dirty="0" err="1" smtClean="0"/>
              <a:t>Anargh</a:t>
            </a:r>
            <a:r>
              <a:rPr lang="en-US" sz="2400" dirty="0" smtClean="0"/>
              <a:t> Pad </a:t>
            </a:r>
            <a:r>
              <a:rPr lang="en-US" sz="2400" dirty="0" err="1" smtClean="0"/>
              <a:t>Praptaye</a:t>
            </a:r>
            <a:r>
              <a:rPr lang="en-US" sz="2400" dirty="0" smtClean="0"/>
              <a:t> </a:t>
            </a:r>
            <a:r>
              <a:rPr lang="en-US" sz="2400" dirty="0" err="1" smtClean="0"/>
              <a:t>Argham</a:t>
            </a:r>
            <a:r>
              <a:rPr lang="en-US" sz="2400" dirty="0" smtClean="0"/>
              <a:t> </a:t>
            </a:r>
            <a:r>
              <a:rPr lang="en-US" sz="2400" dirty="0" err="1" smtClean="0"/>
              <a:t>Nirvipamite</a:t>
            </a:r>
            <a:r>
              <a:rPr lang="en-US" sz="2400" dirty="0" smtClean="0"/>
              <a:t> </a:t>
            </a:r>
            <a:r>
              <a:rPr lang="en-US" sz="2400" b="1" dirty="0" err="1" smtClean="0"/>
              <a:t>Swaha</a:t>
            </a:r>
            <a:endParaRPr lang="en-US" sz="2400" b="1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(Offering of all eight substances)</a:t>
            </a:r>
            <a:endParaRPr lang="en-US" sz="2400" dirty="0"/>
          </a:p>
        </p:txBody>
      </p:sp>
      <p:graphicFrame>
        <p:nvGraphicFramePr>
          <p:cNvPr id="323586" name="Object 2"/>
          <p:cNvGraphicFramePr>
            <a:graphicFrameLocks noChangeAspect="1"/>
          </p:cNvGraphicFramePr>
          <p:nvPr/>
        </p:nvGraphicFramePr>
        <p:xfrm>
          <a:off x="457200" y="2057400"/>
          <a:ext cx="6575980" cy="958850"/>
        </p:xfrm>
        <a:graphic>
          <a:graphicData uri="http://schemas.openxmlformats.org/presentationml/2006/ole">
            <p:oleObj spid="_x0000_s323586" name="Document" r:id="rId4" imgW="4508037" imgH="666556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Argh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  <a:defRPr/>
            </a:pPr>
            <a:r>
              <a:rPr lang="en-US" sz="2400" dirty="0" smtClean="0"/>
              <a:t>Epitome of perfection, is my real self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depicted by all eight substances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I wish to cultivate infinite qualities to achieve MOKSHA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On this auspicious day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I wish to worship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Guru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Ohm </a:t>
            </a:r>
            <a:r>
              <a:rPr lang="en-US" sz="2400" dirty="0" err="1" smtClean="0"/>
              <a:t>Rihm</a:t>
            </a:r>
            <a:r>
              <a:rPr lang="en-US" sz="2400" dirty="0" smtClean="0"/>
              <a:t> Shree Dev </a:t>
            </a:r>
            <a:r>
              <a:rPr lang="en-US" sz="2400" dirty="0" err="1" smtClean="0"/>
              <a:t>Shastra</a:t>
            </a:r>
            <a:r>
              <a:rPr lang="en-US" sz="2400" dirty="0" smtClean="0"/>
              <a:t> Guru</a:t>
            </a:r>
          </a:p>
          <a:p>
            <a:pPr eaLnBrk="1" hangingPunct="1">
              <a:buNone/>
              <a:defRPr/>
            </a:pPr>
            <a:r>
              <a:rPr lang="en-US" sz="2400" dirty="0" smtClean="0"/>
              <a:t>For liberating my soul</a:t>
            </a:r>
          </a:p>
          <a:p>
            <a:pPr eaLnBrk="1" hangingPunct="1">
              <a:buNone/>
              <a:defRPr/>
            </a:pPr>
            <a:r>
              <a:rPr lang="en-US" sz="2400" dirty="0" smtClean="0">
                <a:solidFill>
                  <a:srgbClr val="FFFF00"/>
                </a:solidFill>
              </a:rPr>
              <a:t>ARGHYAM– NIRPAMITI - </a:t>
            </a:r>
            <a:r>
              <a:rPr lang="en-US" sz="2400" b="1" dirty="0" smtClean="0">
                <a:solidFill>
                  <a:srgbClr val="FFFF00"/>
                </a:solidFill>
              </a:rPr>
              <a:t>SWAHA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Jaymala</a:t>
            </a:r>
            <a:endParaRPr lang="en-US" sz="3600" dirty="0" smtClean="0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991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Hey </a:t>
            </a:r>
            <a:r>
              <a:rPr lang="en-US" sz="2400" dirty="0" err="1" smtClean="0"/>
              <a:t>Niramal</a:t>
            </a:r>
            <a:r>
              <a:rPr lang="en-US" sz="2400" dirty="0" smtClean="0"/>
              <a:t> Dev </a:t>
            </a:r>
            <a:r>
              <a:rPr lang="en-US" sz="2400" dirty="0" err="1" smtClean="0"/>
              <a:t>Tumhe</a:t>
            </a:r>
            <a:r>
              <a:rPr lang="en-US" sz="2400" dirty="0" smtClean="0"/>
              <a:t> </a:t>
            </a:r>
            <a:r>
              <a:rPr lang="en-US" sz="2400" dirty="0" err="1" smtClean="0"/>
              <a:t>Pranam</a:t>
            </a:r>
            <a:r>
              <a:rPr lang="en-US" sz="2400" dirty="0" smtClean="0"/>
              <a:t> Hey </a:t>
            </a:r>
            <a:r>
              <a:rPr lang="en-US" sz="2400" dirty="0" err="1" smtClean="0"/>
              <a:t>Gnan</a:t>
            </a:r>
            <a:r>
              <a:rPr lang="en-US" sz="2400" dirty="0" smtClean="0"/>
              <a:t> Deep </a:t>
            </a:r>
            <a:r>
              <a:rPr lang="en-US" sz="2400" dirty="0" err="1" smtClean="0"/>
              <a:t>Agam</a:t>
            </a:r>
            <a:r>
              <a:rPr lang="en-US" sz="2400" dirty="0" smtClean="0"/>
              <a:t> </a:t>
            </a:r>
            <a:r>
              <a:rPr lang="en-US" sz="2400" dirty="0" err="1" smtClean="0"/>
              <a:t>Pranam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Hey </a:t>
            </a:r>
            <a:r>
              <a:rPr lang="en-US" sz="2400" dirty="0" err="1" smtClean="0"/>
              <a:t>Shanti</a:t>
            </a:r>
            <a:r>
              <a:rPr lang="en-US" sz="2400" dirty="0" smtClean="0"/>
              <a:t> </a:t>
            </a:r>
            <a:r>
              <a:rPr lang="en-US" sz="2400" dirty="0" err="1" smtClean="0"/>
              <a:t>Tyag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Murtiman</a:t>
            </a:r>
            <a:r>
              <a:rPr lang="en-US" sz="2400" dirty="0" smtClean="0"/>
              <a:t> </a:t>
            </a:r>
            <a:r>
              <a:rPr lang="en-US" sz="2400" dirty="0" err="1" smtClean="0"/>
              <a:t>Shiv</a:t>
            </a:r>
            <a:r>
              <a:rPr lang="en-US" sz="2400" dirty="0" smtClean="0"/>
              <a:t> Path </a:t>
            </a:r>
            <a:r>
              <a:rPr lang="en-US" sz="2400" dirty="0" err="1" smtClean="0"/>
              <a:t>Panthi</a:t>
            </a:r>
            <a:r>
              <a:rPr lang="en-US" sz="2400" dirty="0" smtClean="0"/>
              <a:t> </a:t>
            </a:r>
            <a:r>
              <a:rPr lang="en-US" sz="2400" dirty="0" err="1" smtClean="0"/>
              <a:t>Guruvar</a:t>
            </a:r>
            <a:r>
              <a:rPr lang="en-US" sz="2400" dirty="0" smtClean="0"/>
              <a:t> </a:t>
            </a:r>
            <a:r>
              <a:rPr lang="en-US" sz="2400" dirty="0" err="1" smtClean="0"/>
              <a:t>Pranam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                         (</a:t>
            </a:r>
            <a:r>
              <a:rPr lang="en-US" sz="2400" dirty="0" err="1" smtClean="0"/>
              <a:t>Iti</a:t>
            </a:r>
            <a:r>
              <a:rPr lang="en-US" sz="2400" dirty="0" smtClean="0"/>
              <a:t> </a:t>
            </a:r>
            <a:r>
              <a:rPr lang="en-US" sz="2400" dirty="0" err="1" smtClean="0"/>
              <a:t>Puspanjali</a:t>
            </a:r>
            <a:r>
              <a:rPr lang="en-US" sz="2400" dirty="0" smtClean="0"/>
              <a:t> </a:t>
            </a:r>
            <a:r>
              <a:rPr lang="en-US" sz="2400" dirty="0" err="1" smtClean="0"/>
              <a:t>Kshipet</a:t>
            </a:r>
            <a:r>
              <a:rPr lang="en-US" sz="2400" dirty="0" smtClean="0"/>
              <a:t>).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Omniscient Lord, Holy Scriptures and the Enlightened Monks, I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sincerely bow down to you all.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                             (Offering of yellow rice).</a:t>
            </a:r>
          </a:p>
        </p:txBody>
      </p:sp>
      <p:graphicFrame>
        <p:nvGraphicFramePr>
          <p:cNvPr id="237569" name="Object 1"/>
          <p:cNvGraphicFramePr>
            <a:graphicFrameLocks noChangeAspect="1"/>
          </p:cNvGraphicFramePr>
          <p:nvPr/>
        </p:nvGraphicFramePr>
        <p:xfrm>
          <a:off x="304800" y="1524000"/>
          <a:ext cx="7917867" cy="1685925"/>
        </p:xfrm>
        <a:graphic>
          <a:graphicData uri="http://schemas.openxmlformats.org/presentationml/2006/ole">
            <p:oleObj spid="_x0000_s237569" name="Document" r:id="rId4" imgW="6257199" imgH="1333112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Rushabhdev</a:t>
            </a:r>
            <a:r>
              <a:rPr lang="en-US" sz="3600" dirty="0" smtClean="0"/>
              <a:t> </a:t>
            </a:r>
            <a:r>
              <a:rPr lang="en-US" sz="3600" dirty="0" err="1" smtClean="0"/>
              <a:t>Argh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400" dirty="0" smtClean="0"/>
              <a:t>           </a:t>
            </a:r>
            <a:r>
              <a:rPr lang="en-US" sz="2400" dirty="0" err="1" smtClean="0"/>
              <a:t>Rushabhdev</a:t>
            </a:r>
            <a:r>
              <a:rPr lang="en-US" sz="2400" dirty="0" smtClean="0"/>
              <a:t> </a:t>
            </a:r>
            <a:r>
              <a:rPr lang="en-US" sz="2400" dirty="0" err="1" smtClean="0"/>
              <a:t>Bhagwan’s</a:t>
            </a:r>
            <a:r>
              <a:rPr lang="en-US" sz="2400" dirty="0" smtClean="0"/>
              <a:t> </a:t>
            </a:r>
            <a:r>
              <a:rPr lang="en-US" sz="2400" dirty="0" err="1" smtClean="0"/>
              <a:t>Argh</a:t>
            </a:r>
            <a:endParaRPr lang="en-US" sz="2400" dirty="0" smtClean="0"/>
          </a:p>
          <a:p>
            <a:pPr>
              <a:buNone/>
            </a:pPr>
            <a:r>
              <a:rPr lang="en-US" sz="2000" dirty="0" err="1" smtClean="0"/>
              <a:t>Suchi</a:t>
            </a:r>
            <a:r>
              <a:rPr lang="en-US" sz="2000" dirty="0" smtClean="0"/>
              <a:t> </a:t>
            </a:r>
            <a:r>
              <a:rPr lang="en-US" sz="2000" dirty="0" err="1" smtClean="0"/>
              <a:t>Nirmal</a:t>
            </a:r>
            <a:r>
              <a:rPr lang="en-US" sz="2000" dirty="0" smtClean="0"/>
              <a:t> </a:t>
            </a:r>
            <a:r>
              <a:rPr lang="en-US" sz="2000" dirty="0" err="1" smtClean="0"/>
              <a:t>Niram</a:t>
            </a:r>
            <a:r>
              <a:rPr lang="en-US" sz="2000" dirty="0" smtClean="0"/>
              <a:t> </a:t>
            </a:r>
            <a:r>
              <a:rPr lang="en-US" sz="2000" dirty="0" err="1" smtClean="0"/>
              <a:t>Gandh</a:t>
            </a:r>
            <a:r>
              <a:rPr lang="en-US" sz="2000" dirty="0" smtClean="0"/>
              <a:t> </a:t>
            </a:r>
            <a:r>
              <a:rPr lang="en-US" sz="2000" dirty="0" err="1" smtClean="0"/>
              <a:t>Suakshat</a:t>
            </a:r>
            <a:r>
              <a:rPr lang="en-US" sz="2000" dirty="0" smtClean="0"/>
              <a:t>, </a:t>
            </a:r>
            <a:r>
              <a:rPr lang="en-US" sz="2000" dirty="0" err="1" smtClean="0"/>
              <a:t>Pusp</a:t>
            </a:r>
            <a:r>
              <a:rPr lang="en-US" sz="2000" dirty="0" smtClean="0"/>
              <a:t> </a:t>
            </a:r>
            <a:r>
              <a:rPr lang="en-US" sz="2000" dirty="0" err="1" smtClean="0"/>
              <a:t>Charu</a:t>
            </a:r>
            <a:r>
              <a:rPr lang="en-US" sz="2000" dirty="0" smtClean="0"/>
              <a:t> Le Man </a:t>
            </a:r>
            <a:r>
              <a:rPr lang="en-US" sz="2000" dirty="0" err="1" smtClean="0"/>
              <a:t>Harshay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Deep, </a:t>
            </a:r>
            <a:r>
              <a:rPr lang="en-US" sz="2000" dirty="0" err="1" smtClean="0"/>
              <a:t>Dhup</a:t>
            </a:r>
            <a:r>
              <a:rPr lang="en-US" sz="2000" dirty="0" smtClean="0"/>
              <a:t> </a:t>
            </a:r>
            <a:r>
              <a:rPr lang="en-US" sz="2000" dirty="0" err="1" smtClean="0"/>
              <a:t>Phal</a:t>
            </a:r>
            <a:r>
              <a:rPr lang="en-US" sz="2000" dirty="0" smtClean="0"/>
              <a:t> </a:t>
            </a:r>
            <a:r>
              <a:rPr lang="en-US" sz="2000" dirty="0" err="1" smtClean="0"/>
              <a:t>Arghya</a:t>
            </a:r>
            <a:r>
              <a:rPr lang="en-US" sz="2000" dirty="0" smtClean="0"/>
              <a:t> Su </a:t>
            </a:r>
            <a:r>
              <a:rPr lang="en-US" sz="2000" dirty="0" err="1" smtClean="0"/>
              <a:t>Lekar</a:t>
            </a:r>
            <a:r>
              <a:rPr lang="en-US" sz="2000" dirty="0" smtClean="0"/>
              <a:t>, </a:t>
            </a:r>
            <a:r>
              <a:rPr lang="en-US" sz="2000" dirty="0" err="1" smtClean="0"/>
              <a:t>Nachat</a:t>
            </a:r>
            <a:r>
              <a:rPr lang="en-US" sz="2000" dirty="0" smtClean="0"/>
              <a:t> Tal </a:t>
            </a:r>
            <a:r>
              <a:rPr lang="en-US" sz="2000" dirty="0" err="1" smtClean="0"/>
              <a:t>Mrudang</a:t>
            </a:r>
            <a:r>
              <a:rPr lang="en-US" sz="2000" dirty="0" smtClean="0"/>
              <a:t> </a:t>
            </a:r>
            <a:r>
              <a:rPr lang="en-US" sz="2000" dirty="0" err="1" smtClean="0"/>
              <a:t>Bajay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Shree </a:t>
            </a:r>
            <a:r>
              <a:rPr lang="en-US" sz="2000" dirty="0" err="1" smtClean="0"/>
              <a:t>Adinath</a:t>
            </a:r>
            <a:r>
              <a:rPr lang="en-US" sz="2000" dirty="0" smtClean="0"/>
              <a:t> </a:t>
            </a:r>
            <a:r>
              <a:rPr lang="en-US" sz="2000" dirty="0" err="1" smtClean="0"/>
              <a:t>Ke</a:t>
            </a:r>
            <a:r>
              <a:rPr lang="en-US" sz="2000" dirty="0" smtClean="0"/>
              <a:t> </a:t>
            </a:r>
            <a:r>
              <a:rPr lang="en-US" sz="2000" dirty="0" err="1" smtClean="0"/>
              <a:t>Charan</a:t>
            </a:r>
            <a:r>
              <a:rPr lang="en-US" sz="2000" dirty="0" smtClean="0"/>
              <a:t> </a:t>
            </a:r>
            <a:r>
              <a:rPr lang="en-US" sz="2000" dirty="0" err="1" smtClean="0"/>
              <a:t>Kamal</a:t>
            </a:r>
            <a:r>
              <a:rPr lang="en-US" sz="2000" dirty="0" smtClean="0"/>
              <a:t> Par Bali </a:t>
            </a:r>
            <a:r>
              <a:rPr lang="en-US" sz="2000" dirty="0" err="1" smtClean="0"/>
              <a:t>Bali</a:t>
            </a:r>
            <a:r>
              <a:rPr lang="en-US" sz="2000" dirty="0" smtClean="0"/>
              <a:t> </a:t>
            </a:r>
            <a:r>
              <a:rPr lang="en-US" sz="2000" dirty="0" err="1" smtClean="0"/>
              <a:t>Jaun</a:t>
            </a:r>
            <a:r>
              <a:rPr lang="en-US" sz="2000" dirty="0" smtClean="0"/>
              <a:t> Man </a:t>
            </a:r>
            <a:r>
              <a:rPr lang="en-US" sz="2000" dirty="0" err="1" smtClean="0"/>
              <a:t>Vach</a:t>
            </a:r>
            <a:r>
              <a:rPr lang="en-US" sz="2000" dirty="0" smtClean="0"/>
              <a:t> </a:t>
            </a:r>
            <a:r>
              <a:rPr lang="en-US" sz="2000" dirty="0" err="1" smtClean="0"/>
              <a:t>Kaya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He </a:t>
            </a:r>
            <a:r>
              <a:rPr lang="en-US" sz="2000" dirty="0" err="1" smtClean="0"/>
              <a:t>Karunanidhi</a:t>
            </a:r>
            <a:r>
              <a:rPr lang="en-US" sz="2000" dirty="0" smtClean="0"/>
              <a:t> ! </a:t>
            </a:r>
            <a:r>
              <a:rPr lang="en-US" sz="2000" dirty="0" err="1" smtClean="0"/>
              <a:t>Bhav</a:t>
            </a:r>
            <a:r>
              <a:rPr lang="en-US" sz="2000" dirty="0" smtClean="0"/>
              <a:t> </a:t>
            </a:r>
            <a:r>
              <a:rPr lang="en-US" sz="2000" dirty="0" err="1" smtClean="0"/>
              <a:t>Dukh</a:t>
            </a:r>
            <a:r>
              <a:rPr lang="en-US" sz="2000" dirty="0" smtClean="0"/>
              <a:t> </a:t>
            </a:r>
            <a:r>
              <a:rPr lang="en-US" sz="2000" dirty="0" err="1" smtClean="0"/>
              <a:t>Meto</a:t>
            </a:r>
            <a:r>
              <a:rPr lang="en-US" sz="2000" dirty="0" smtClean="0"/>
              <a:t>, </a:t>
            </a:r>
            <a:r>
              <a:rPr lang="en-US" sz="2000" dirty="0" err="1" smtClean="0"/>
              <a:t>Yatei</a:t>
            </a:r>
            <a:r>
              <a:rPr lang="en-US" sz="2000" dirty="0" smtClean="0"/>
              <a:t> Mein </a:t>
            </a:r>
            <a:r>
              <a:rPr lang="en-US" sz="2000" dirty="0" err="1" smtClean="0"/>
              <a:t>Puju</a:t>
            </a:r>
            <a:r>
              <a:rPr lang="en-US" sz="2000" dirty="0" smtClean="0"/>
              <a:t> </a:t>
            </a:r>
            <a:r>
              <a:rPr lang="en-US" sz="2000" dirty="0" err="1" smtClean="0"/>
              <a:t>Prabhu</a:t>
            </a:r>
            <a:r>
              <a:rPr lang="en-US" sz="2000" dirty="0" smtClean="0"/>
              <a:t> Pay!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Ohm </a:t>
            </a:r>
            <a:r>
              <a:rPr lang="en-US" sz="2000" dirty="0" err="1" smtClean="0"/>
              <a:t>Rihm</a:t>
            </a:r>
            <a:r>
              <a:rPr lang="en-US" sz="2000" dirty="0" smtClean="0"/>
              <a:t> Shree </a:t>
            </a:r>
            <a:r>
              <a:rPr lang="en-US" sz="2000" dirty="0" err="1" smtClean="0"/>
              <a:t>Adhinath</a:t>
            </a:r>
            <a:r>
              <a:rPr lang="en-US" sz="2000" dirty="0" smtClean="0"/>
              <a:t> </a:t>
            </a:r>
            <a:r>
              <a:rPr lang="en-US" sz="2000" dirty="0" err="1" smtClean="0"/>
              <a:t>Jinendrayay</a:t>
            </a:r>
            <a:r>
              <a:rPr lang="en-US" sz="2000" dirty="0" smtClean="0"/>
              <a:t> </a:t>
            </a:r>
            <a:r>
              <a:rPr lang="en-US" sz="2000" dirty="0" err="1" smtClean="0"/>
              <a:t>Anardhya</a:t>
            </a:r>
            <a:r>
              <a:rPr lang="en-US" sz="2000" dirty="0" smtClean="0"/>
              <a:t> Pad </a:t>
            </a:r>
            <a:r>
              <a:rPr lang="en-US" sz="2000" dirty="0" err="1" smtClean="0"/>
              <a:t>Praptaye</a:t>
            </a:r>
            <a:r>
              <a:rPr lang="en-US" sz="2000" dirty="0" smtClean="0"/>
              <a:t> </a:t>
            </a:r>
            <a:r>
              <a:rPr lang="en-US" sz="2000" dirty="0" err="1" smtClean="0"/>
              <a:t>Argham</a:t>
            </a:r>
            <a:r>
              <a:rPr lang="en-US" sz="2000" dirty="0" smtClean="0"/>
              <a:t> </a:t>
            </a:r>
            <a:r>
              <a:rPr lang="en-US" sz="2000" dirty="0" err="1" smtClean="0"/>
              <a:t>Nirvipamite</a:t>
            </a:r>
            <a:r>
              <a:rPr lang="en-US" sz="2000" dirty="0" smtClean="0"/>
              <a:t> </a:t>
            </a:r>
            <a:r>
              <a:rPr lang="en-US" sz="2000" b="1" dirty="0" err="1" smtClean="0"/>
              <a:t>Swaha</a:t>
            </a:r>
            <a:endParaRPr lang="en-US" sz="2000" b="1" dirty="0"/>
          </a:p>
        </p:txBody>
      </p:sp>
      <p:graphicFrame>
        <p:nvGraphicFramePr>
          <p:cNvPr id="325634" name="Object 2"/>
          <p:cNvGraphicFramePr>
            <a:graphicFrameLocks noChangeAspect="1"/>
          </p:cNvGraphicFramePr>
          <p:nvPr/>
        </p:nvGraphicFramePr>
        <p:xfrm>
          <a:off x="685800" y="1295400"/>
          <a:ext cx="6982322" cy="2676525"/>
        </p:xfrm>
        <a:graphic>
          <a:graphicData uri="http://schemas.openxmlformats.org/presentationml/2006/ole">
            <p:oleObj spid="_x0000_s325634" name="Document" r:id="rId4" imgW="5949456" imgH="2277879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Mahavir</a:t>
            </a:r>
            <a:r>
              <a:rPr lang="en-US" sz="3600" dirty="0" smtClean="0"/>
              <a:t> Swami </a:t>
            </a:r>
            <a:r>
              <a:rPr lang="en-US" sz="3600" dirty="0" err="1" smtClean="0"/>
              <a:t>Argh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229600" cy="4530725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400" dirty="0" smtClean="0"/>
              <a:t>      Shree </a:t>
            </a:r>
            <a:r>
              <a:rPr lang="en-US" sz="2400" dirty="0" err="1" smtClean="0"/>
              <a:t>Mahavir</a:t>
            </a:r>
            <a:r>
              <a:rPr lang="en-US" sz="2400" dirty="0" smtClean="0"/>
              <a:t> Swami </a:t>
            </a:r>
            <a:r>
              <a:rPr lang="en-US" sz="2400" dirty="0" err="1" smtClean="0"/>
              <a:t>Argh</a:t>
            </a:r>
            <a:endParaRPr lang="en-US" sz="2400" dirty="0" smtClean="0"/>
          </a:p>
          <a:p>
            <a:pPr>
              <a:buNone/>
            </a:pPr>
            <a:r>
              <a:rPr lang="en-US" sz="2000" dirty="0" err="1" smtClean="0"/>
              <a:t>Ish</a:t>
            </a:r>
            <a:r>
              <a:rPr lang="en-US" sz="2000" dirty="0" smtClean="0"/>
              <a:t> </a:t>
            </a:r>
            <a:r>
              <a:rPr lang="en-US" sz="2000" dirty="0" err="1" smtClean="0"/>
              <a:t>Arghya</a:t>
            </a:r>
            <a:r>
              <a:rPr lang="en-US" sz="2000" dirty="0" smtClean="0"/>
              <a:t> Ka </a:t>
            </a:r>
            <a:r>
              <a:rPr lang="en-US" sz="2000" dirty="0" err="1" smtClean="0"/>
              <a:t>Kya</a:t>
            </a:r>
            <a:r>
              <a:rPr lang="en-US" sz="2000" dirty="0" smtClean="0"/>
              <a:t> </a:t>
            </a:r>
            <a:r>
              <a:rPr lang="en-US" sz="2000" dirty="0" err="1" smtClean="0"/>
              <a:t>Mulya</a:t>
            </a:r>
            <a:r>
              <a:rPr lang="en-US" sz="2000" dirty="0" smtClean="0"/>
              <a:t> </a:t>
            </a:r>
            <a:r>
              <a:rPr lang="en-US" sz="2000" dirty="0" err="1" smtClean="0"/>
              <a:t>Hai</a:t>
            </a:r>
            <a:r>
              <a:rPr lang="en-US" sz="2000" dirty="0" smtClean="0"/>
              <a:t> Ana </a:t>
            </a:r>
            <a:r>
              <a:rPr lang="en-US" sz="2000" dirty="0" err="1" smtClean="0"/>
              <a:t>ardhya</a:t>
            </a:r>
            <a:r>
              <a:rPr lang="en-US" sz="2000" dirty="0" smtClean="0"/>
              <a:t> Pad </a:t>
            </a:r>
            <a:r>
              <a:rPr lang="en-US" sz="2000" dirty="0" err="1" smtClean="0"/>
              <a:t>Ke</a:t>
            </a:r>
            <a:r>
              <a:rPr lang="en-US" sz="2000" dirty="0" smtClean="0"/>
              <a:t> </a:t>
            </a:r>
            <a:r>
              <a:rPr lang="en-US" sz="2000" dirty="0" err="1" smtClean="0"/>
              <a:t>Samane</a:t>
            </a:r>
            <a:r>
              <a:rPr lang="en-US" sz="2000" dirty="0" smtClean="0"/>
              <a:t>?</a:t>
            </a:r>
          </a:p>
          <a:p>
            <a:pPr>
              <a:buNone/>
            </a:pPr>
            <a:r>
              <a:rPr lang="en-US" sz="2000" dirty="0" err="1" smtClean="0"/>
              <a:t>Ush</a:t>
            </a:r>
            <a:r>
              <a:rPr lang="en-US" sz="2000" dirty="0" smtClean="0"/>
              <a:t> </a:t>
            </a:r>
            <a:r>
              <a:rPr lang="en-US" sz="2000" dirty="0" err="1" smtClean="0"/>
              <a:t>Param</a:t>
            </a:r>
            <a:r>
              <a:rPr lang="en-US" sz="2000" dirty="0" smtClean="0"/>
              <a:t> Pad </a:t>
            </a:r>
            <a:r>
              <a:rPr lang="en-US" sz="2000" dirty="0" err="1" smtClean="0"/>
              <a:t>Ko</a:t>
            </a:r>
            <a:r>
              <a:rPr lang="en-US" sz="2000" dirty="0" smtClean="0"/>
              <a:t> Pa </a:t>
            </a:r>
            <a:r>
              <a:rPr lang="en-US" sz="2000" dirty="0" err="1" smtClean="0"/>
              <a:t>Liya</a:t>
            </a:r>
            <a:r>
              <a:rPr lang="en-US" sz="2000" dirty="0" smtClean="0"/>
              <a:t> He </a:t>
            </a:r>
            <a:r>
              <a:rPr lang="en-US" sz="2000" dirty="0" err="1" smtClean="0"/>
              <a:t>Patit</a:t>
            </a:r>
            <a:r>
              <a:rPr lang="en-US" sz="2000" dirty="0" smtClean="0"/>
              <a:t> </a:t>
            </a:r>
            <a:r>
              <a:rPr lang="en-US" sz="2000" dirty="0" err="1" smtClean="0"/>
              <a:t>Pavan</a:t>
            </a:r>
            <a:r>
              <a:rPr lang="en-US" sz="2000" dirty="0" smtClean="0"/>
              <a:t> </a:t>
            </a:r>
            <a:r>
              <a:rPr lang="en-US" sz="2000" dirty="0" err="1" smtClean="0"/>
              <a:t>Apne</a:t>
            </a:r>
            <a:endParaRPr lang="en-US" sz="2000" dirty="0" smtClean="0"/>
          </a:p>
          <a:p>
            <a:pPr>
              <a:buNone/>
            </a:pPr>
            <a:r>
              <a:rPr lang="en-US" sz="2000" dirty="0" err="1" smtClean="0"/>
              <a:t>Santapt</a:t>
            </a:r>
            <a:r>
              <a:rPr lang="en-US" sz="2000" dirty="0" smtClean="0"/>
              <a:t> </a:t>
            </a:r>
            <a:r>
              <a:rPr lang="en-US" sz="2000" dirty="0" err="1" smtClean="0"/>
              <a:t>Manas</a:t>
            </a:r>
            <a:r>
              <a:rPr lang="en-US" sz="2000" dirty="0" smtClean="0"/>
              <a:t> </a:t>
            </a:r>
            <a:r>
              <a:rPr lang="en-US" sz="2000" dirty="0" err="1" smtClean="0"/>
              <a:t>Shant</a:t>
            </a:r>
            <a:r>
              <a:rPr lang="en-US" sz="2000" dirty="0" smtClean="0"/>
              <a:t> Ho </a:t>
            </a:r>
            <a:r>
              <a:rPr lang="en-US" sz="2000" dirty="0" err="1" smtClean="0"/>
              <a:t>Jinke</a:t>
            </a:r>
            <a:r>
              <a:rPr lang="en-US" sz="2000" dirty="0" smtClean="0"/>
              <a:t> </a:t>
            </a:r>
            <a:r>
              <a:rPr lang="en-US" sz="2000" dirty="0" err="1" smtClean="0"/>
              <a:t>Guno</a:t>
            </a:r>
            <a:r>
              <a:rPr lang="en-US" sz="2000" dirty="0" smtClean="0"/>
              <a:t> </a:t>
            </a:r>
            <a:r>
              <a:rPr lang="en-US" sz="2000" dirty="0" err="1" smtClean="0"/>
              <a:t>Ke</a:t>
            </a:r>
            <a:r>
              <a:rPr lang="en-US" sz="2000" dirty="0" smtClean="0"/>
              <a:t> </a:t>
            </a:r>
            <a:r>
              <a:rPr lang="en-US" sz="2000" dirty="0" err="1" smtClean="0"/>
              <a:t>Gan</a:t>
            </a:r>
            <a:r>
              <a:rPr lang="en-US" sz="2000" dirty="0" smtClean="0"/>
              <a:t> Mein</a:t>
            </a:r>
          </a:p>
          <a:p>
            <a:pPr>
              <a:buNone/>
            </a:pPr>
            <a:r>
              <a:rPr lang="en-US" sz="2000" dirty="0" err="1" smtClean="0"/>
              <a:t>Ve</a:t>
            </a:r>
            <a:r>
              <a:rPr lang="en-US" sz="2000" dirty="0" smtClean="0"/>
              <a:t> </a:t>
            </a:r>
            <a:r>
              <a:rPr lang="en-US" sz="2000" dirty="0" err="1" smtClean="0"/>
              <a:t>Vardhaman</a:t>
            </a:r>
            <a:r>
              <a:rPr lang="en-US" sz="2000" dirty="0" smtClean="0"/>
              <a:t> Mahan Jin </a:t>
            </a:r>
            <a:r>
              <a:rPr lang="en-US" sz="2000" dirty="0" err="1" smtClean="0"/>
              <a:t>Vichare</a:t>
            </a:r>
            <a:r>
              <a:rPr lang="en-US" sz="2000" dirty="0" smtClean="0"/>
              <a:t>  </a:t>
            </a:r>
            <a:r>
              <a:rPr lang="en-US" sz="2000" dirty="0" err="1" smtClean="0"/>
              <a:t>Hamare</a:t>
            </a:r>
            <a:r>
              <a:rPr lang="en-US" sz="2000" dirty="0" smtClean="0"/>
              <a:t> </a:t>
            </a:r>
            <a:r>
              <a:rPr lang="en-US" sz="2000" dirty="0" err="1" smtClean="0"/>
              <a:t>Dhyan</a:t>
            </a:r>
            <a:r>
              <a:rPr lang="en-US" sz="2000" dirty="0" smtClean="0"/>
              <a:t> Mein</a:t>
            </a:r>
          </a:p>
          <a:p>
            <a:pPr>
              <a:buNone/>
            </a:pPr>
            <a:r>
              <a:rPr lang="en-US" sz="2000" dirty="0" smtClean="0"/>
              <a:t>Ohm </a:t>
            </a:r>
            <a:r>
              <a:rPr lang="en-US" sz="2000" dirty="0" err="1" smtClean="0"/>
              <a:t>Rihm</a:t>
            </a:r>
            <a:r>
              <a:rPr lang="en-US" sz="2000" dirty="0" smtClean="0"/>
              <a:t> Shree </a:t>
            </a:r>
            <a:r>
              <a:rPr lang="en-US" sz="2000" dirty="0" err="1" smtClean="0"/>
              <a:t>Vardhaman</a:t>
            </a:r>
            <a:r>
              <a:rPr lang="en-US" sz="2000" dirty="0" smtClean="0"/>
              <a:t> </a:t>
            </a:r>
            <a:r>
              <a:rPr lang="en-US" sz="2000" dirty="0" err="1" smtClean="0"/>
              <a:t>Jinendraraya</a:t>
            </a:r>
            <a:r>
              <a:rPr lang="en-US" sz="2000" dirty="0" smtClean="0"/>
              <a:t> </a:t>
            </a:r>
            <a:r>
              <a:rPr lang="en-US" sz="2000" dirty="0" err="1" smtClean="0"/>
              <a:t>Anardhya</a:t>
            </a:r>
            <a:r>
              <a:rPr lang="en-US" sz="2000" dirty="0" smtClean="0"/>
              <a:t> Pad  </a:t>
            </a:r>
            <a:r>
              <a:rPr lang="en-US" sz="2000" dirty="0" err="1" smtClean="0"/>
              <a:t>Praptaye</a:t>
            </a:r>
            <a:endParaRPr lang="en-US" sz="2000" dirty="0" smtClean="0"/>
          </a:p>
          <a:p>
            <a:pPr>
              <a:buNone/>
            </a:pPr>
            <a:r>
              <a:rPr lang="en-US" sz="2000" dirty="0" err="1" smtClean="0"/>
              <a:t>Arghyam</a:t>
            </a:r>
            <a:r>
              <a:rPr lang="en-US" sz="2000" dirty="0" smtClean="0"/>
              <a:t> </a:t>
            </a:r>
            <a:r>
              <a:rPr lang="en-US" sz="2000" dirty="0" err="1" smtClean="0"/>
              <a:t>Nirvipamite</a:t>
            </a:r>
            <a:r>
              <a:rPr lang="en-US" sz="2000" dirty="0" smtClean="0"/>
              <a:t> </a:t>
            </a:r>
            <a:r>
              <a:rPr lang="en-US" sz="2000" b="1" dirty="0" err="1" smtClean="0"/>
              <a:t>Swaha</a:t>
            </a:r>
            <a:endParaRPr lang="en-US" sz="2000" b="1" dirty="0"/>
          </a:p>
        </p:txBody>
      </p:sp>
      <p:graphicFrame>
        <p:nvGraphicFramePr>
          <p:cNvPr id="326658" name="Object 2"/>
          <p:cNvGraphicFramePr>
            <a:graphicFrameLocks noChangeAspect="1"/>
          </p:cNvGraphicFramePr>
          <p:nvPr/>
        </p:nvGraphicFramePr>
        <p:xfrm>
          <a:off x="533400" y="1447800"/>
          <a:ext cx="6493214" cy="2490788"/>
        </p:xfrm>
        <a:graphic>
          <a:graphicData uri="http://schemas.openxmlformats.org/presentationml/2006/ole">
            <p:oleObj spid="_x0000_s326658" name="Document" r:id="rId4" imgW="5949456" imgH="2277879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24 </a:t>
            </a:r>
            <a:r>
              <a:rPr lang="en-US" sz="3600" dirty="0" err="1" smtClean="0"/>
              <a:t>Tirthankars</a:t>
            </a:r>
            <a:r>
              <a:rPr lang="en-US" sz="3600" dirty="0" smtClean="0"/>
              <a:t> </a:t>
            </a:r>
            <a:r>
              <a:rPr lang="en-US" sz="3600" dirty="0" err="1" smtClean="0"/>
              <a:t>Argh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400" dirty="0" smtClean="0"/>
              <a:t>    Twenty Four </a:t>
            </a:r>
            <a:r>
              <a:rPr lang="en-US" sz="2400" dirty="0" err="1" smtClean="0"/>
              <a:t>Tirthankars</a:t>
            </a:r>
            <a:r>
              <a:rPr lang="en-US" sz="2400" dirty="0" smtClean="0"/>
              <a:t> </a:t>
            </a:r>
            <a:r>
              <a:rPr lang="en-US" sz="2400" dirty="0" err="1" smtClean="0"/>
              <a:t>Argh</a:t>
            </a:r>
            <a:endParaRPr lang="en-US" sz="2400" dirty="0" smtClean="0"/>
          </a:p>
          <a:p>
            <a:pPr>
              <a:buNone/>
            </a:pPr>
            <a:r>
              <a:rPr lang="en-US" sz="2000" dirty="0" smtClean="0"/>
              <a:t>Jal </a:t>
            </a:r>
            <a:r>
              <a:rPr lang="en-US" sz="2000" dirty="0" err="1" smtClean="0"/>
              <a:t>Phal</a:t>
            </a:r>
            <a:r>
              <a:rPr lang="en-US" sz="2000" dirty="0" smtClean="0"/>
              <a:t> </a:t>
            </a:r>
            <a:r>
              <a:rPr lang="en-US" sz="2000" dirty="0" err="1" smtClean="0"/>
              <a:t>Andho</a:t>
            </a:r>
            <a:r>
              <a:rPr lang="en-US" sz="2000" dirty="0" smtClean="0"/>
              <a:t> </a:t>
            </a:r>
            <a:r>
              <a:rPr lang="en-US" sz="2000" dirty="0" err="1" smtClean="0"/>
              <a:t>Suchi</a:t>
            </a:r>
            <a:r>
              <a:rPr lang="en-US" sz="2000" dirty="0" smtClean="0"/>
              <a:t> </a:t>
            </a:r>
            <a:r>
              <a:rPr lang="en-US" sz="2000" dirty="0" err="1" smtClean="0"/>
              <a:t>sar</a:t>
            </a:r>
            <a:r>
              <a:rPr lang="en-US" sz="2000" dirty="0" smtClean="0"/>
              <a:t> </a:t>
            </a:r>
            <a:r>
              <a:rPr lang="en-US" sz="2000" dirty="0" err="1" smtClean="0"/>
              <a:t>Tako</a:t>
            </a:r>
            <a:r>
              <a:rPr lang="en-US" sz="2000" dirty="0" smtClean="0"/>
              <a:t> </a:t>
            </a:r>
            <a:r>
              <a:rPr lang="en-US" sz="2000" dirty="0" err="1" smtClean="0"/>
              <a:t>Arghya</a:t>
            </a:r>
            <a:r>
              <a:rPr lang="en-US" sz="2000" dirty="0" smtClean="0"/>
              <a:t> </a:t>
            </a:r>
            <a:r>
              <a:rPr lang="en-US" sz="2000" dirty="0" err="1" smtClean="0"/>
              <a:t>Karo</a:t>
            </a:r>
            <a:endParaRPr lang="en-US" sz="2000" dirty="0" smtClean="0"/>
          </a:p>
          <a:p>
            <a:pPr>
              <a:buNone/>
            </a:pPr>
            <a:r>
              <a:rPr lang="en-US" sz="2000" dirty="0" err="1" smtClean="0"/>
              <a:t>Tumko</a:t>
            </a:r>
            <a:r>
              <a:rPr lang="en-US" sz="2000" dirty="0" smtClean="0"/>
              <a:t> </a:t>
            </a:r>
            <a:r>
              <a:rPr lang="en-US" sz="2000" dirty="0" err="1" smtClean="0"/>
              <a:t>Arpon</a:t>
            </a:r>
            <a:r>
              <a:rPr lang="en-US" sz="2000" dirty="0" smtClean="0"/>
              <a:t> </a:t>
            </a:r>
            <a:r>
              <a:rPr lang="en-US" sz="2000" dirty="0" err="1" smtClean="0"/>
              <a:t>Bhavtar</a:t>
            </a:r>
            <a:r>
              <a:rPr lang="en-US" sz="2000" dirty="0" smtClean="0"/>
              <a:t>, </a:t>
            </a:r>
            <a:r>
              <a:rPr lang="en-US" sz="2000" dirty="0" err="1" smtClean="0"/>
              <a:t>Bhav</a:t>
            </a:r>
            <a:r>
              <a:rPr lang="en-US" sz="2000" dirty="0" smtClean="0"/>
              <a:t> </a:t>
            </a:r>
            <a:r>
              <a:rPr lang="en-US" sz="2000" dirty="0" err="1" smtClean="0"/>
              <a:t>Tari</a:t>
            </a:r>
            <a:r>
              <a:rPr lang="en-US" sz="2000" dirty="0" smtClean="0"/>
              <a:t> </a:t>
            </a:r>
            <a:r>
              <a:rPr lang="en-US" sz="2000" dirty="0" err="1" smtClean="0"/>
              <a:t>Moksah</a:t>
            </a:r>
            <a:r>
              <a:rPr lang="en-US" sz="2000" dirty="0" smtClean="0"/>
              <a:t> </a:t>
            </a:r>
            <a:r>
              <a:rPr lang="en-US" sz="2000" dirty="0" err="1" smtClean="0"/>
              <a:t>Varon</a:t>
            </a:r>
            <a:endParaRPr lang="en-US" sz="2000" dirty="0" smtClean="0"/>
          </a:p>
          <a:p>
            <a:pPr>
              <a:buNone/>
            </a:pPr>
            <a:r>
              <a:rPr lang="en-US" sz="2000" dirty="0" err="1" smtClean="0"/>
              <a:t>Chovisho</a:t>
            </a:r>
            <a:r>
              <a:rPr lang="en-US" sz="2000" dirty="0" smtClean="0"/>
              <a:t> Shree Jin </a:t>
            </a:r>
            <a:r>
              <a:rPr lang="en-US" sz="2000" dirty="0" err="1" smtClean="0"/>
              <a:t>Chand</a:t>
            </a:r>
            <a:r>
              <a:rPr lang="en-US" sz="2000" dirty="0" smtClean="0"/>
              <a:t>, </a:t>
            </a:r>
            <a:r>
              <a:rPr lang="en-US" sz="2000" dirty="0" err="1" smtClean="0"/>
              <a:t>Anand</a:t>
            </a:r>
            <a:r>
              <a:rPr lang="en-US" sz="2000" dirty="0" smtClean="0"/>
              <a:t> </a:t>
            </a:r>
            <a:r>
              <a:rPr lang="en-US" sz="2000" dirty="0" err="1" smtClean="0"/>
              <a:t>Kand</a:t>
            </a:r>
            <a:r>
              <a:rPr lang="en-US" sz="2000" dirty="0" smtClean="0"/>
              <a:t> </a:t>
            </a:r>
            <a:r>
              <a:rPr lang="en-US" sz="2000" dirty="0" err="1" smtClean="0"/>
              <a:t>Sahi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Pad </a:t>
            </a:r>
            <a:r>
              <a:rPr lang="en-US" sz="2000" dirty="0" err="1" smtClean="0"/>
              <a:t>Jajat</a:t>
            </a:r>
            <a:r>
              <a:rPr lang="en-US" sz="2000" dirty="0" smtClean="0"/>
              <a:t> </a:t>
            </a:r>
            <a:r>
              <a:rPr lang="en-US" sz="2000" dirty="0" err="1" smtClean="0"/>
              <a:t>Harat</a:t>
            </a:r>
            <a:r>
              <a:rPr lang="en-US" sz="2000" dirty="0" smtClean="0"/>
              <a:t> </a:t>
            </a:r>
            <a:r>
              <a:rPr lang="en-US" sz="2000" dirty="0" err="1" smtClean="0"/>
              <a:t>Bhav</a:t>
            </a:r>
            <a:r>
              <a:rPr lang="en-US" sz="2000" dirty="0" smtClean="0"/>
              <a:t> </a:t>
            </a:r>
            <a:r>
              <a:rPr lang="en-US" sz="2000" dirty="0" err="1" smtClean="0"/>
              <a:t>Fand</a:t>
            </a:r>
            <a:r>
              <a:rPr lang="en-US" sz="2000" dirty="0" smtClean="0"/>
              <a:t>, </a:t>
            </a:r>
            <a:r>
              <a:rPr lang="en-US" sz="2000" dirty="0" err="1" smtClean="0"/>
              <a:t>Pavat</a:t>
            </a:r>
            <a:r>
              <a:rPr lang="en-US" sz="2000" dirty="0" smtClean="0"/>
              <a:t> </a:t>
            </a:r>
            <a:r>
              <a:rPr lang="en-US" sz="2000" dirty="0" err="1" smtClean="0"/>
              <a:t>Moksha</a:t>
            </a:r>
            <a:r>
              <a:rPr lang="en-US" sz="2000" dirty="0" smtClean="0"/>
              <a:t> </a:t>
            </a:r>
            <a:r>
              <a:rPr lang="en-US" sz="2000" dirty="0" err="1" smtClean="0"/>
              <a:t>Mahi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Ohm </a:t>
            </a:r>
            <a:r>
              <a:rPr lang="en-US" sz="2000" dirty="0" err="1" smtClean="0"/>
              <a:t>Rihm</a:t>
            </a:r>
            <a:r>
              <a:rPr lang="en-US" sz="2000" dirty="0" smtClean="0"/>
              <a:t> Shree </a:t>
            </a:r>
            <a:r>
              <a:rPr lang="en-US" sz="2000" dirty="0" err="1" smtClean="0"/>
              <a:t>Vrushabhadi</a:t>
            </a:r>
            <a:r>
              <a:rPr lang="en-US" sz="2000" dirty="0" smtClean="0"/>
              <a:t> </a:t>
            </a:r>
            <a:r>
              <a:rPr lang="en-US" sz="2000" dirty="0" err="1" smtClean="0"/>
              <a:t>Virantebhyo</a:t>
            </a:r>
            <a:r>
              <a:rPr lang="en-US" sz="2000" dirty="0" smtClean="0"/>
              <a:t> </a:t>
            </a:r>
          </a:p>
          <a:p>
            <a:pPr>
              <a:buNone/>
            </a:pPr>
            <a:r>
              <a:rPr lang="en-US" sz="2000" dirty="0" err="1" smtClean="0"/>
              <a:t>Anarghya</a:t>
            </a:r>
            <a:r>
              <a:rPr lang="en-US" sz="2000" dirty="0" smtClean="0"/>
              <a:t> Pad </a:t>
            </a:r>
            <a:r>
              <a:rPr lang="en-US" sz="2000" dirty="0" err="1" smtClean="0"/>
              <a:t>Praptaye</a:t>
            </a:r>
            <a:r>
              <a:rPr lang="en-US" sz="2000" dirty="0" smtClean="0"/>
              <a:t>, </a:t>
            </a:r>
            <a:r>
              <a:rPr lang="en-US" sz="2000" dirty="0" err="1" smtClean="0"/>
              <a:t>Arghyam</a:t>
            </a:r>
            <a:r>
              <a:rPr lang="en-US" sz="2000" dirty="0" smtClean="0"/>
              <a:t> </a:t>
            </a:r>
            <a:r>
              <a:rPr lang="en-US" sz="2000" dirty="0" err="1" smtClean="0"/>
              <a:t>Nirvipamite</a:t>
            </a:r>
            <a:r>
              <a:rPr lang="en-US" sz="2000" dirty="0" smtClean="0"/>
              <a:t> </a:t>
            </a:r>
            <a:r>
              <a:rPr lang="en-US" sz="2000" b="1" dirty="0" err="1" smtClean="0"/>
              <a:t>Swaha</a:t>
            </a:r>
            <a:endParaRPr lang="en-US" sz="2000" b="1" dirty="0"/>
          </a:p>
        </p:txBody>
      </p:sp>
      <p:graphicFrame>
        <p:nvGraphicFramePr>
          <p:cNvPr id="327682" name="Object 2"/>
          <p:cNvGraphicFramePr>
            <a:graphicFrameLocks noChangeAspect="1"/>
          </p:cNvGraphicFramePr>
          <p:nvPr/>
        </p:nvGraphicFramePr>
        <p:xfrm>
          <a:off x="533400" y="1676400"/>
          <a:ext cx="5884862" cy="1947862"/>
        </p:xfrm>
        <a:graphic>
          <a:graphicData uri="http://schemas.openxmlformats.org/presentationml/2006/ole">
            <p:oleObj spid="_x0000_s327682" name="Document" r:id="rId4" imgW="5949456" imgH="1974474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Samuchhaya</a:t>
            </a:r>
            <a:r>
              <a:rPr lang="en-US" sz="3600" dirty="0" smtClean="0"/>
              <a:t> </a:t>
            </a:r>
            <a:r>
              <a:rPr lang="en-US" sz="3600" dirty="0" err="1" smtClean="0"/>
              <a:t>Argh</a:t>
            </a:r>
            <a:endParaRPr lang="en-US" sz="3600" dirty="0" smtClean="0"/>
          </a:p>
        </p:txBody>
      </p:sp>
      <p:sp>
        <p:nvSpPr>
          <p:cNvPr id="1761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Me </a:t>
            </a:r>
            <a:r>
              <a:rPr lang="en-US" sz="2400" dirty="0" err="1" smtClean="0"/>
              <a:t>Deva</a:t>
            </a:r>
            <a:r>
              <a:rPr lang="en-US" sz="2400" dirty="0" smtClean="0"/>
              <a:t> </a:t>
            </a: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Arahant</a:t>
            </a:r>
            <a:r>
              <a:rPr lang="en-US" sz="2400" dirty="0" smtClean="0"/>
              <a:t> </a:t>
            </a:r>
            <a:r>
              <a:rPr lang="en-US" sz="2400" dirty="0" err="1" smtClean="0"/>
              <a:t>Puju</a:t>
            </a:r>
            <a:r>
              <a:rPr lang="en-US" sz="2400" dirty="0" smtClean="0"/>
              <a:t> </a:t>
            </a:r>
            <a:r>
              <a:rPr lang="en-US" sz="2400" dirty="0" err="1" smtClean="0"/>
              <a:t>Siddha</a:t>
            </a:r>
            <a:r>
              <a:rPr lang="en-US" sz="2400" dirty="0" smtClean="0"/>
              <a:t> </a:t>
            </a:r>
            <a:r>
              <a:rPr lang="en-US" sz="2400" dirty="0" err="1" smtClean="0"/>
              <a:t>Puju</a:t>
            </a:r>
            <a:r>
              <a:rPr lang="en-US" sz="2400" dirty="0" smtClean="0"/>
              <a:t> </a:t>
            </a:r>
            <a:r>
              <a:rPr lang="en-US" sz="2400" dirty="0" err="1" smtClean="0"/>
              <a:t>Chava</a:t>
            </a:r>
            <a:r>
              <a:rPr lang="en-US" sz="2400" dirty="0" smtClean="0"/>
              <a:t> So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Acharya</a:t>
            </a:r>
            <a:r>
              <a:rPr lang="en-US" sz="2400" dirty="0" smtClean="0"/>
              <a:t> </a:t>
            </a: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Uvajaya</a:t>
            </a:r>
            <a:r>
              <a:rPr lang="en-US" sz="2400" dirty="0" smtClean="0"/>
              <a:t> </a:t>
            </a:r>
            <a:r>
              <a:rPr lang="en-US" sz="2400" dirty="0" err="1" smtClean="0"/>
              <a:t>Puju</a:t>
            </a:r>
            <a:r>
              <a:rPr lang="en-US" sz="2400" dirty="0" smtClean="0"/>
              <a:t> </a:t>
            </a:r>
            <a:r>
              <a:rPr lang="en-US" sz="2400" dirty="0" err="1" smtClean="0"/>
              <a:t>Sadhu</a:t>
            </a:r>
            <a:r>
              <a:rPr lang="en-US" sz="2400" dirty="0" smtClean="0"/>
              <a:t> </a:t>
            </a:r>
            <a:r>
              <a:rPr lang="en-US" sz="2400" dirty="0" err="1" smtClean="0"/>
              <a:t>Puju</a:t>
            </a:r>
            <a:r>
              <a:rPr lang="en-US" sz="2400" dirty="0" smtClean="0"/>
              <a:t> </a:t>
            </a:r>
            <a:r>
              <a:rPr lang="en-US" sz="2400" dirty="0" err="1" smtClean="0"/>
              <a:t>Bhava</a:t>
            </a:r>
            <a:r>
              <a:rPr lang="en-US" sz="2400" dirty="0" smtClean="0"/>
              <a:t> So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I worship with utmost care to all five supreme beings. They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are </a:t>
            </a:r>
            <a:r>
              <a:rPr lang="en-US" sz="2400" dirty="0" err="1" smtClean="0"/>
              <a:t>Arihant</a:t>
            </a:r>
            <a:r>
              <a:rPr lang="en-US" sz="2400" dirty="0" smtClean="0"/>
              <a:t>, </a:t>
            </a:r>
            <a:r>
              <a:rPr lang="en-US" sz="2400" dirty="0" err="1" smtClean="0"/>
              <a:t>Siddha</a:t>
            </a:r>
            <a:r>
              <a:rPr lang="en-US" sz="2400" dirty="0" smtClean="0"/>
              <a:t>, </a:t>
            </a:r>
            <a:r>
              <a:rPr lang="en-US" sz="2400" dirty="0" err="1" smtClean="0"/>
              <a:t>Acharya</a:t>
            </a:r>
            <a:r>
              <a:rPr lang="en-US" sz="2400" dirty="0" smtClean="0"/>
              <a:t>, </a:t>
            </a:r>
            <a:r>
              <a:rPr lang="en-US" sz="2400" dirty="0" err="1" smtClean="0"/>
              <a:t>Upadhyaya</a:t>
            </a:r>
            <a:r>
              <a:rPr lang="en-US" sz="2400" dirty="0" smtClean="0"/>
              <a:t> and </a:t>
            </a:r>
            <a:r>
              <a:rPr lang="en-US" sz="2400" dirty="0" err="1" smtClean="0"/>
              <a:t>Sadhu</a:t>
            </a:r>
            <a:endParaRPr lang="en-US" sz="2400" dirty="0" smtClean="0"/>
          </a:p>
        </p:txBody>
      </p:sp>
      <p:graphicFrame>
        <p:nvGraphicFramePr>
          <p:cNvPr id="227329" name="Object 1"/>
          <p:cNvGraphicFramePr>
            <a:graphicFrameLocks noChangeAspect="1"/>
          </p:cNvGraphicFramePr>
          <p:nvPr/>
        </p:nvGraphicFramePr>
        <p:xfrm>
          <a:off x="457200" y="1295400"/>
          <a:ext cx="7357429" cy="1797050"/>
        </p:xfrm>
        <a:graphic>
          <a:graphicData uri="http://schemas.openxmlformats.org/presentationml/2006/ole">
            <p:oleObj spid="_x0000_s227329" name="Document" r:id="rId4" imgW="5949456" imgH="145764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Samuchhaya</a:t>
            </a:r>
            <a:r>
              <a:rPr lang="en-US" sz="3600" dirty="0" smtClean="0"/>
              <a:t> </a:t>
            </a:r>
            <a:r>
              <a:rPr lang="en-US" sz="3600" dirty="0" err="1" smtClean="0"/>
              <a:t>Argh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534400" cy="4530725"/>
          </a:xfrm>
        </p:spPr>
        <p:txBody>
          <a:bodyPr/>
          <a:lstStyle/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err="1" smtClean="0"/>
              <a:t>Arahant</a:t>
            </a:r>
            <a:r>
              <a:rPr lang="en-US" sz="2400" dirty="0" smtClean="0"/>
              <a:t> </a:t>
            </a:r>
            <a:r>
              <a:rPr lang="en-US" sz="2400" dirty="0" err="1" smtClean="0"/>
              <a:t>Bhashita</a:t>
            </a:r>
            <a:r>
              <a:rPr lang="en-US" sz="2400" dirty="0" smtClean="0"/>
              <a:t> </a:t>
            </a:r>
            <a:r>
              <a:rPr lang="en-US" sz="2400" dirty="0" err="1" smtClean="0"/>
              <a:t>Vayin</a:t>
            </a:r>
            <a:r>
              <a:rPr lang="en-US" sz="2400" dirty="0" smtClean="0"/>
              <a:t> </a:t>
            </a:r>
            <a:r>
              <a:rPr lang="en-US" sz="2400" dirty="0" err="1" smtClean="0"/>
              <a:t>Puju</a:t>
            </a:r>
            <a:r>
              <a:rPr lang="en-US" sz="2400" dirty="0" smtClean="0"/>
              <a:t> </a:t>
            </a:r>
            <a:r>
              <a:rPr lang="en-US" sz="2400" dirty="0" err="1" smtClean="0"/>
              <a:t>Dwada</a:t>
            </a:r>
            <a:r>
              <a:rPr lang="en-US" sz="2400" dirty="0" smtClean="0"/>
              <a:t> </a:t>
            </a:r>
            <a:r>
              <a:rPr lang="en-US" sz="2400" dirty="0" err="1" smtClean="0"/>
              <a:t>Sanga</a:t>
            </a:r>
            <a:r>
              <a:rPr lang="en-US" sz="2400" dirty="0" smtClean="0"/>
              <a:t> </a:t>
            </a:r>
            <a:r>
              <a:rPr lang="en-US" sz="2400" dirty="0" err="1" smtClean="0"/>
              <a:t>Rache</a:t>
            </a:r>
            <a:r>
              <a:rPr lang="en-US" sz="2400" dirty="0" smtClean="0"/>
              <a:t> </a:t>
            </a:r>
            <a:r>
              <a:rPr lang="en-US" sz="2400" dirty="0" err="1" smtClean="0"/>
              <a:t>Gani</a:t>
            </a: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err="1" smtClean="0"/>
              <a:t>Puju</a:t>
            </a:r>
            <a:r>
              <a:rPr lang="en-US" sz="2400" dirty="0" smtClean="0"/>
              <a:t> </a:t>
            </a:r>
            <a:r>
              <a:rPr lang="en-US" sz="2400" dirty="0" err="1" smtClean="0"/>
              <a:t>Digambar</a:t>
            </a:r>
            <a:r>
              <a:rPr lang="en-US" sz="2400" dirty="0" smtClean="0"/>
              <a:t> Guru </a:t>
            </a:r>
            <a:r>
              <a:rPr lang="en-US" sz="2400" dirty="0" err="1" smtClean="0"/>
              <a:t>Charana</a:t>
            </a:r>
            <a:r>
              <a:rPr lang="en-US" sz="2400" dirty="0" smtClean="0"/>
              <a:t>  Shiva </a:t>
            </a:r>
            <a:r>
              <a:rPr lang="en-US" sz="2400" dirty="0" err="1" smtClean="0"/>
              <a:t>Heta</a:t>
            </a:r>
            <a:r>
              <a:rPr lang="en-US" sz="2400" dirty="0" smtClean="0"/>
              <a:t> </a:t>
            </a:r>
            <a:r>
              <a:rPr lang="en-US" sz="2400" dirty="0" err="1" smtClean="0"/>
              <a:t>Sab</a:t>
            </a:r>
            <a:r>
              <a:rPr lang="en-US" sz="2400" dirty="0" smtClean="0"/>
              <a:t> </a:t>
            </a:r>
            <a:r>
              <a:rPr lang="en-US" sz="2400" dirty="0" err="1" smtClean="0"/>
              <a:t>Asha</a:t>
            </a:r>
            <a:r>
              <a:rPr lang="en-US" sz="2400" dirty="0" smtClean="0"/>
              <a:t> Hani</a:t>
            </a:r>
          </a:p>
          <a:p>
            <a:pPr eaLnBrk="1" hangingPunct="1">
              <a:buNone/>
              <a:defRPr/>
            </a:pPr>
            <a:endParaRPr lang="en-US" sz="2400" dirty="0" smtClean="0"/>
          </a:p>
          <a:p>
            <a:pPr eaLnBrk="1" hangingPunct="1">
              <a:buNone/>
              <a:defRPr/>
            </a:pPr>
            <a:r>
              <a:rPr lang="en-US" sz="2400" dirty="0" smtClean="0"/>
              <a:t>I worship the Holy Scriptures as narrated by Omniscient Lords. I also worship Enlightened Monks, who show me the path of internal happiness.</a:t>
            </a:r>
          </a:p>
        </p:txBody>
      </p:sp>
      <p:graphicFrame>
        <p:nvGraphicFramePr>
          <p:cNvPr id="328706" name="Object 2"/>
          <p:cNvGraphicFramePr>
            <a:graphicFrameLocks noChangeAspect="1"/>
          </p:cNvGraphicFramePr>
          <p:nvPr/>
        </p:nvGraphicFramePr>
        <p:xfrm>
          <a:off x="465138" y="1828800"/>
          <a:ext cx="8978900" cy="1228725"/>
        </p:xfrm>
        <a:graphic>
          <a:graphicData uri="http://schemas.openxmlformats.org/presentationml/2006/ole">
            <p:oleObj spid="_x0000_s328706" name="Document" r:id="rId4" imgW="5949456" imgH="818799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Samuchhaya</a:t>
            </a:r>
            <a:r>
              <a:rPr lang="en-US" sz="3600" dirty="0" smtClean="0"/>
              <a:t> </a:t>
            </a:r>
            <a:r>
              <a:rPr lang="en-US" sz="3600" dirty="0" err="1" smtClean="0"/>
              <a:t>Argh</a:t>
            </a:r>
            <a:endParaRPr lang="en-US" sz="3600" dirty="0" smtClean="0"/>
          </a:p>
        </p:txBody>
      </p:sp>
      <p:sp>
        <p:nvSpPr>
          <p:cNvPr id="17818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Sarvagna</a:t>
            </a:r>
            <a:r>
              <a:rPr lang="en-US" sz="2400" dirty="0" smtClean="0"/>
              <a:t> </a:t>
            </a:r>
            <a:r>
              <a:rPr lang="en-US" sz="2400" dirty="0" err="1" smtClean="0"/>
              <a:t>Bhashita</a:t>
            </a:r>
            <a:r>
              <a:rPr lang="en-US" sz="2400" dirty="0" smtClean="0"/>
              <a:t> Dharma </a:t>
            </a:r>
            <a:r>
              <a:rPr lang="en-US" sz="2400" dirty="0" err="1" smtClean="0"/>
              <a:t>Dashavidhi</a:t>
            </a:r>
            <a:r>
              <a:rPr lang="en-US" sz="2400" dirty="0" smtClean="0"/>
              <a:t> </a:t>
            </a:r>
            <a:r>
              <a:rPr lang="en-US" sz="2400" dirty="0" err="1" smtClean="0"/>
              <a:t>Daya</a:t>
            </a:r>
            <a:r>
              <a:rPr lang="en-US" sz="2400" dirty="0" smtClean="0"/>
              <a:t> Maya </a:t>
            </a:r>
            <a:r>
              <a:rPr lang="en-US" sz="2400" dirty="0" err="1" smtClean="0"/>
              <a:t>Puju</a:t>
            </a:r>
            <a:r>
              <a:rPr lang="en-US" sz="2400" dirty="0" smtClean="0"/>
              <a:t> </a:t>
            </a:r>
            <a:r>
              <a:rPr lang="en-US" sz="2400" dirty="0" err="1" smtClean="0"/>
              <a:t>Sada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Jaji</a:t>
            </a:r>
            <a:r>
              <a:rPr lang="en-US" sz="2400" dirty="0" smtClean="0"/>
              <a:t> </a:t>
            </a:r>
            <a:r>
              <a:rPr lang="en-US" sz="2400" dirty="0" err="1" smtClean="0"/>
              <a:t>Bhavana</a:t>
            </a:r>
            <a:r>
              <a:rPr lang="en-US" sz="2400" dirty="0" smtClean="0"/>
              <a:t> </a:t>
            </a:r>
            <a:r>
              <a:rPr lang="en-US" sz="2400" dirty="0" err="1" smtClean="0"/>
              <a:t>Shodus</a:t>
            </a:r>
            <a:r>
              <a:rPr lang="en-US" sz="2400" dirty="0" smtClean="0"/>
              <a:t> </a:t>
            </a:r>
            <a:r>
              <a:rPr lang="en-US" sz="2400" dirty="0" err="1" smtClean="0"/>
              <a:t>Ratana</a:t>
            </a:r>
            <a:r>
              <a:rPr lang="en-US" sz="2400" dirty="0" smtClean="0"/>
              <a:t> </a:t>
            </a:r>
            <a:r>
              <a:rPr lang="en-US" sz="2400" dirty="0" err="1" smtClean="0"/>
              <a:t>Treya</a:t>
            </a:r>
            <a:r>
              <a:rPr lang="en-US" sz="2400" dirty="0" smtClean="0"/>
              <a:t>  </a:t>
            </a:r>
            <a:r>
              <a:rPr lang="en-US" sz="2400" dirty="0" err="1" smtClean="0"/>
              <a:t>Javina</a:t>
            </a:r>
            <a:r>
              <a:rPr lang="en-US" sz="2400" dirty="0" smtClean="0"/>
              <a:t> Shiva </a:t>
            </a:r>
            <a:r>
              <a:rPr lang="en-US" sz="2400" dirty="0" err="1" smtClean="0"/>
              <a:t>Nahi</a:t>
            </a:r>
            <a:r>
              <a:rPr lang="en-US" sz="2400" dirty="0" smtClean="0"/>
              <a:t> </a:t>
            </a:r>
            <a:r>
              <a:rPr lang="en-US" sz="2400" dirty="0" err="1" smtClean="0"/>
              <a:t>Kada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I worship religion of ten virtues as well as sixteen spiritual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reflections as narrated by Omniscient Lords. </a:t>
            </a:r>
          </a:p>
        </p:txBody>
      </p:sp>
      <p:graphicFrame>
        <p:nvGraphicFramePr>
          <p:cNvPr id="223233" name="Object 1"/>
          <p:cNvGraphicFramePr>
            <a:graphicFrameLocks noChangeAspect="1"/>
          </p:cNvGraphicFramePr>
          <p:nvPr/>
        </p:nvGraphicFramePr>
        <p:xfrm>
          <a:off x="530225" y="1524000"/>
          <a:ext cx="7631184" cy="1012825"/>
        </p:xfrm>
        <a:graphic>
          <a:graphicData uri="http://schemas.openxmlformats.org/presentationml/2006/ole">
            <p:oleObj spid="_x0000_s223233" name="Document" r:id="rId4" imgW="5949456" imgH="800803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Samuchhaya</a:t>
            </a:r>
            <a:r>
              <a:rPr lang="en-US" sz="3600" dirty="0" smtClean="0"/>
              <a:t> </a:t>
            </a:r>
            <a:r>
              <a:rPr lang="en-US" sz="3600" dirty="0" err="1" smtClean="0"/>
              <a:t>Argh</a:t>
            </a:r>
            <a:endParaRPr lang="en-US" sz="3600" dirty="0" smtClean="0"/>
          </a:p>
        </p:txBody>
      </p:sp>
      <p:sp>
        <p:nvSpPr>
          <p:cNvPr id="17920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915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Trey Log </a:t>
            </a:r>
            <a:r>
              <a:rPr lang="en-US" sz="2400" dirty="0" err="1" smtClean="0"/>
              <a:t>Kyake</a:t>
            </a:r>
            <a:r>
              <a:rPr lang="en-US" sz="2400" dirty="0" smtClean="0"/>
              <a:t> </a:t>
            </a:r>
            <a:r>
              <a:rPr lang="en-US" sz="2400" dirty="0" err="1" smtClean="0"/>
              <a:t>Krutrim</a:t>
            </a:r>
            <a:r>
              <a:rPr lang="en-US" sz="2400" dirty="0" smtClean="0"/>
              <a:t> </a:t>
            </a:r>
            <a:r>
              <a:rPr lang="en-US" sz="2400" dirty="0" err="1" smtClean="0"/>
              <a:t>Akrutrim</a:t>
            </a:r>
            <a:r>
              <a:rPr lang="en-US" sz="2400" dirty="0" smtClean="0"/>
              <a:t> </a:t>
            </a:r>
            <a:r>
              <a:rPr lang="en-US" sz="2400" dirty="0" err="1" smtClean="0"/>
              <a:t>Cheytya</a:t>
            </a:r>
            <a:r>
              <a:rPr lang="en-US" sz="2400" dirty="0" smtClean="0"/>
              <a:t> </a:t>
            </a:r>
            <a:r>
              <a:rPr lang="en-US" sz="2400" dirty="0" err="1" smtClean="0"/>
              <a:t>Cheytyala</a:t>
            </a:r>
            <a:r>
              <a:rPr lang="en-US" sz="2400" dirty="0" smtClean="0"/>
              <a:t> </a:t>
            </a:r>
            <a:r>
              <a:rPr lang="en-US" sz="2400" dirty="0" err="1" smtClean="0"/>
              <a:t>Jaju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Panchameru</a:t>
            </a:r>
            <a:r>
              <a:rPr lang="en-US" sz="2400" dirty="0" smtClean="0"/>
              <a:t> </a:t>
            </a:r>
            <a:r>
              <a:rPr lang="en-US" sz="2400" dirty="0" err="1" smtClean="0"/>
              <a:t>Nandiswara</a:t>
            </a:r>
            <a:r>
              <a:rPr lang="en-US" sz="2400" dirty="0" smtClean="0"/>
              <a:t> </a:t>
            </a:r>
            <a:r>
              <a:rPr lang="en-US" sz="2400" dirty="0" err="1" smtClean="0"/>
              <a:t>Jina</a:t>
            </a:r>
            <a:r>
              <a:rPr lang="en-US" sz="2400" dirty="0" smtClean="0"/>
              <a:t> </a:t>
            </a:r>
            <a:r>
              <a:rPr lang="en-US" sz="2400" dirty="0" err="1" smtClean="0"/>
              <a:t>Laya</a:t>
            </a:r>
            <a:r>
              <a:rPr lang="en-US" sz="2400" dirty="0" smtClean="0"/>
              <a:t> </a:t>
            </a:r>
            <a:r>
              <a:rPr lang="en-US" sz="2400" dirty="0" err="1" smtClean="0"/>
              <a:t>Khachara</a:t>
            </a:r>
            <a:r>
              <a:rPr lang="en-US" sz="2400" dirty="0" smtClean="0"/>
              <a:t> </a:t>
            </a:r>
            <a:r>
              <a:rPr lang="en-US" sz="2400" dirty="0" err="1" smtClean="0"/>
              <a:t>Sura</a:t>
            </a:r>
            <a:r>
              <a:rPr lang="en-US" sz="2400" dirty="0" smtClean="0"/>
              <a:t> </a:t>
            </a:r>
            <a:r>
              <a:rPr lang="en-US" sz="2400" dirty="0" err="1" smtClean="0"/>
              <a:t>Pujita</a:t>
            </a:r>
            <a:r>
              <a:rPr lang="en-US" sz="2400" dirty="0" smtClean="0"/>
              <a:t> </a:t>
            </a:r>
            <a:r>
              <a:rPr lang="en-US" sz="2400" dirty="0" err="1" smtClean="0"/>
              <a:t>Bhaju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I worship all the eternal and non eternal temples of the universe.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I also worship the eternal temples related to five </a:t>
            </a:r>
            <a:r>
              <a:rPr lang="en-US" sz="2400" dirty="0" err="1" smtClean="0"/>
              <a:t>Meru</a:t>
            </a:r>
            <a:r>
              <a:rPr lang="en-US" sz="2400" dirty="0" smtClean="0"/>
              <a:t> mountains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and </a:t>
            </a:r>
            <a:r>
              <a:rPr lang="en-US" sz="2400" dirty="0" err="1" smtClean="0"/>
              <a:t>Nandiswar</a:t>
            </a:r>
            <a:r>
              <a:rPr lang="en-US" sz="2400" dirty="0" smtClean="0"/>
              <a:t> </a:t>
            </a:r>
            <a:r>
              <a:rPr lang="en-US" sz="2400" dirty="0" err="1" smtClean="0"/>
              <a:t>Dwip</a:t>
            </a:r>
            <a:r>
              <a:rPr lang="en-US" sz="2400" dirty="0" smtClean="0"/>
              <a:t>.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  <p:graphicFrame>
        <p:nvGraphicFramePr>
          <p:cNvPr id="221185" name="Object 1"/>
          <p:cNvGraphicFramePr>
            <a:graphicFrameLocks noChangeAspect="1"/>
          </p:cNvGraphicFramePr>
          <p:nvPr/>
        </p:nvGraphicFramePr>
        <p:xfrm>
          <a:off x="314325" y="1603375"/>
          <a:ext cx="7570788" cy="1019175"/>
        </p:xfrm>
        <a:graphic>
          <a:graphicData uri="http://schemas.openxmlformats.org/presentationml/2006/ole">
            <p:oleObj spid="_x0000_s221185" name="Document" r:id="rId4" imgW="5949456" imgH="800803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Samuchhaya</a:t>
            </a:r>
            <a:r>
              <a:rPr lang="en-US" sz="3600" dirty="0" smtClean="0"/>
              <a:t> </a:t>
            </a:r>
            <a:r>
              <a:rPr lang="en-US" sz="3600" dirty="0" err="1" smtClean="0"/>
              <a:t>Argh</a:t>
            </a:r>
            <a:endParaRPr lang="en-US" sz="3600" dirty="0" smtClean="0"/>
          </a:p>
        </p:txBody>
      </p:sp>
      <p:sp>
        <p:nvSpPr>
          <p:cNvPr id="1802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Kailas </a:t>
            </a: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Samed</a:t>
            </a:r>
            <a:r>
              <a:rPr lang="en-US" sz="2400" dirty="0" smtClean="0"/>
              <a:t> </a:t>
            </a: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Giranar</a:t>
            </a:r>
            <a:r>
              <a:rPr lang="en-US" sz="2400" dirty="0" smtClean="0"/>
              <a:t> </a:t>
            </a:r>
            <a:r>
              <a:rPr lang="en-US" sz="2400" dirty="0" err="1" smtClean="0"/>
              <a:t>Giri</a:t>
            </a:r>
            <a:r>
              <a:rPr lang="en-US" sz="2400" dirty="0" smtClean="0"/>
              <a:t> </a:t>
            </a:r>
            <a:r>
              <a:rPr lang="en-US" sz="2400" dirty="0" err="1" smtClean="0"/>
              <a:t>Puju</a:t>
            </a:r>
            <a:r>
              <a:rPr lang="en-US" sz="2400" dirty="0" smtClean="0"/>
              <a:t> </a:t>
            </a:r>
            <a:r>
              <a:rPr lang="en-US" sz="2400" dirty="0" err="1" smtClean="0"/>
              <a:t>Sada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Champapuri</a:t>
            </a:r>
            <a:r>
              <a:rPr lang="en-US" sz="2400" dirty="0" smtClean="0"/>
              <a:t> </a:t>
            </a:r>
            <a:r>
              <a:rPr lang="en-US" sz="2400" dirty="0" err="1" smtClean="0"/>
              <a:t>Pawa</a:t>
            </a:r>
            <a:r>
              <a:rPr lang="en-US" sz="2400" dirty="0" smtClean="0"/>
              <a:t> </a:t>
            </a:r>
            <a:r>
              <a:rPr lang="en-US" sz="2400" dirty="0" err="1" smtClean="0"/>
              <a:t>Puri</a:t>
            </a:r>
            <a:r>
              <a:rPr lang="en-US" sz="2400" dirty="0" smtClean="0"/>
              <a:t> </a:t>
            </a:r>
            <a:r>
              <a:rPr lang="en-US" sz="2400" dirty="0" err="1" smtClean="0"/>
              <a:t>Puni</a:t>
            </a:r>
            <a:r>
              <a:rPr lang="en-US" sz="2400" dirty="0" smtClean="0"/>
              <a:t> </a:t>
            </a:r>
            <a:r>
              <a:rPr lang="en-US" sz="2400" dirty="0" err="1" smtClean="0"/>
              <a:t>Aur</a:t>
            </a:r>
            <a:r>
              <a:rPr lang="en-US" sz="2400" dirty="0" smtClean="0"/>
              <a:t> </a:t>
            </a:r>
            <a:r>
              <a:rPr lang="en-US" sz="2400" dirty="0" err="1" smtClean="0"/>
              <a:t>Tirath</a:t>
            </a:r>
            <a:r>
              <a:rPr lang="en-US" sz="2400" dirty="0" smtClean="0"/>
              <a:t> </a:t>
            </a:r>
            <a:r>
              <a:rPr lang="en-US" sz="2400" dirty="0" err="1" smtClean="0"/>
              <a:t>Sarvada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I worship five Nirvana places. They are </a:t>
            </a:r>
            <a:r>
              <a:rPr lang="en-US" sz="2400" dirty="0" err="1" smtClean="0"/>
              <a:t>Kailash</a:t>
            </a:r>
            <a:r>
              <a:rPr lang="en-US" sz="2400" dirty="0" smtClean="0"/>
              <a:t>, </a:t>
            </a:r>
            <a:r>
              <a:rPr lang="en-US" sz="2400" dirty="0" err="1" smtClean="0"/>
              <a:t>Sammedgiri</a:t>
            </a:r>
            <a:r>
              <a:rPr lang="en-US" sz="2400" dirty="0" smtClean="0"/>
              <a:t>, </a:t>
            </a:r>
            <a:r>
              <a:rPr lang="en-US" sz="2400" dirty="0" err="1" smtClean="0"/>
              <a:t>Girnar</a:t>
            </a:r>
            <a:r>
              <a:rPr lang="en-US" sz="2400" dirty="0" smtClean="0"/>
              <a:t>, </a:t>
            </a:r>
            <a:r>
              <a:rPr lang="en-US" sz="2400" dirty="0" err="1" smtClean="0"/>
              <a:t>Champapuri</a:t>
            </a:r>
            <a:r>
              <a:rPr lang="en-US" sz="2400" dirty="0" smtClean="0"/>
              <a:t> and </a:t>
            </a:r>
            <a:r>
              <a:rPr lang="en-US" sz="2400" dirty="0" err="1" smtClean="0"/>
              <a:t>Pavapuri</a:t>
            </a:r>
            <a:r>
              <a:rPr lang="en-US" sz="2400" dirty="0" smtClean="0"/>
              <a:t>.</a:t>
            </a:r>
          </a:p>
        </p:txBody>
      </p:sp>
      <p:graphicFrame>
        <p:nvGraphicFramePr>
          <p:cNvPr id="219137" name="Object 1"/>
          <p:cNvGraphicFramePr>
            <a:graphicFrameLocks noChangeAspect="1"/>
          </p:cNvGraphicFramePr>
          <p:nvPr/>
        </p:nvGraphicFramePr>
        <p:xfrm>
          <a:off x="688975" y="1754188"/>
          <a:ext cx="8229600" cy="1109662"/>
        </p:xfrm>
        <a:graphic>
          <a:graphicData uri="http://schemas.openxmlformats.org/presentationml/2006/ole">
            <p:oleObj spid="_x0000_s219137" name="Document" r:id="rId4" imgW="5949456" imgH="800803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Samuchhaya</a:t>
            </a:r>
            <a:r>
              <a:rPr lang="en-US" sz="3600" dirty="0" smtClean="0"/>
              <a:t> </a:t>
            </a:r>
            <a:r>
              <a:rPr lang="en-US" sz="3600" dirty="0" err="1" smtClean="0"/>
              <a:t>Argh</a:t>
            </a:r>
            <a:endParaRPr lang="en-US" sz="3600" dirty="0" smtClean="0"/>
          </a:p>
        </p:txBody>
      </p:sp>
      <p:sp>
        <p:nvSpPr>
          <p:cNvPr id="1812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Chovis</a:t>
            </a:r>
            <a:r>
              <a:rPr lang="en-US" sz="2400" dirty="0" smtClean="0"/>
              <a:t> </a:t>
            </a:r>
            <a:r>
              <a:rPr lang="en-US" sz="2400" dirty="0" err="1" smtClean="0"/>
              <a:t>Shri</a:t>
            </a:r>
            <a:r>
              <a:rPr lang="en-US" sz="2400" dirty="0" smtClean="0"/>
              <a:t> </a:t>
            </a:r>
            <a:r>
              <a:rPr lang="en-US" sz="2400" dirty="0" err="1" smtClean="0"/>
              <a:t>Jinaraj</a:t>
            </a:r>
            <a:r>
              <a:rPr lang="en-US" sz="2400" dirty="0" smtClean="0"/>
              <a:t> </a:t>
            </a:r>
            <a:r>
              <a:rPr lang="en-US" sz="2400" dirty="0" err="1" smtClean="0"/>
              <a:t>Puju</a:t>
            </a:r>
            <a:r>
              <a:rPr lang="en-US" sz="2400" dirty="0" smtClean="0"/>
              <a:t> </a:t>
            </a:r>
            <a:r>
              <a:rPr lang="en-US" sz="2400" dirty="0" err="1" smtClean="0"/>
              <a:t>Bis</a:t>
            </a:r>
            <a:r>
              <a:rPr lang="en-US" sz="2400" dirty="0" smtClean="0"/>
              <a:t> </a:t>
            </a:r>
            <a:r>
              <a:rPr lang="en-US" sz="2400" dirty="0" err="1" smtClean="0"/>
              <a:t>Kshetra</a:t>
            </a:r>
            <a:r>
              <a:rPr lang="en-US" sz="2400" dirty="0" smtClean="0"/>
              <a:t> </a:t>
            </a:r>
            <a:r>
              <a:rPr lang="en-US" sz="2400" dirty="0" err="1" smtClean="0"/>
              <a:t>Videha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Nama</a:t>
            </a:r>
            <a:r>
              <a:rPr lang="en-US" sz="2400" dirty="0" smtClean="0"/>
              <a:t> </a:t>
            </a:r>
            <a:r>
              <a:rPr lang="en-US" sz="2400" dirty="0" err="1" smtClean="0"/>
              <a:t>Vali</a:t>
            </a:r>
            <a:r>
              <a:rPr lang="en-US" sz="2400" dirty="0" smtClean="0"/>
              <a:t> </a:t>
            </a:r>
            <a:r>
              <a:rPr lang="en-US" sz="2400" dirty="0" err="1" smtClean="0"/>
              <a:t>Ika</a:t>
            </a:r>
            <a:r>
              <a:rPr lang="en-US" sz="2400" dirty="0" smtClean="0"/>
              <a:t> </a:t>
            </a:r>
            <a:r>
              <a:rPr lang="en-US" sz="2400" dirty="0" err="1" smtClean="0"/>
              <a:t>Sahasa</a:t>
            </a:r>
            <a:r>
              <a:rPr lang="en-US" sz="2400" dirty="0" smtClean="0"/>
              <a:t> </a:t>
            </a:r>
            <a:r>
              <a:rPr lang="en-US" sz="2400" dirty="0" err="1" smtClean="0"/>
              <a:t>Vasu</a:t>
            </a:r>
            <a:r>
              <a:rPr lang="en-US" sz="2400" dirty="0" smtClean="0"/>
              <a:t> Jaya Hoya </a:t>
            </a:r>
            <a:r>
              <a:rPr lang="en-US" sz="2400" dirty="0" err="1" smtClean="0"/>
              <a:t>Prati</a:t>
            </a:r>
            <a:r>
              <a:rPr lang="en-US" sz="2400" dirty="0" smtClean="0"/>
              <a:t> Siva </a:t>
            </a:r>
            <a:r>
              <a:rPr lang="en-US" sz="2400" dirty="0" err="1" smtClean="0"/>
              <a:t>Geh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I worship 24 </a:t>
            </a:r>
            <a:r>
              <a:rPr lang="en-US" sz="2400" dirty="0" err="1" smtClean="0"/>
              <a:t>Tirthankars</a:t>
            </a:r>
            <a:r>
              <a:rPr lang="en-US" sz="2400" dirty="0" smtClean="0"/>
              <a:t> of this time cycle and also twenty </a:t>
            </a:r>
            <a:r>
              <a:rPr lang="en-US" sz="2400" dirty="0" err="1" smtClean="0"/>
              <a:t>Tirthankaras</a:t>
            </a:r>
            <a:r>
              <a:rPr lang="en-US" sz="2400" dirty="0" smtClean="0"/>
              <a:t> of area of </a:t>
            </a:r>
            <a:r>
              <a:rPr lang="en-US" sz="2400" dirty="0" err="1" smtClean="0"/>
              <a:t>Videh</a:t>
            </a:r>
            <a:r>
              <a:rPr lang="en-US" sz="2400" dirty="0" smtClean="0"/>
              <a:t>. </a:t>
            </a:r>
          </a:p>
        </p:txBody>
      </p:sp>
      <p:graphicFrame>
        <p:nvGraphicFramePr>
          <p:cNvPr id="217089" name="Object 1"/>
          <p:cNvGraphicFramePr>
            <a:graphicFrameLocks noChangeAspect="1"/>
          </p:cNvGraphicFramePr>
          <p:nvPr/>
        </p:nvGraphicFramePr>
        <p:xfrm>
          <a:off x="465138" y="1754188"/>
          <a:ext cx="7569200" cy="1019175"/>
        </p:xfrm>
        <a:graphic>
          <a:graphicData uri="http://schemas.openxmlformats.org/presentationml/2006/ole">
            <p:oleObj spid="_x0000_s217089" name="Document" r:id="rId4" imgW="5949456" imgH="800803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Samuchhaya</a:t>
            </a:r>
            <a:r>
              <a:rPr lang="en-US" sz="3600" dirty="0" smtClean="0"/>
              <a:t> </a:t>
            </a:r>
            <a:r>
              <a:rPr lang="en-US" sz="3600" dirty="0" err="1" smtClean="0"/>
              <a:t>Argh</a:t>
            </a:r>
            <a:endParaRPr lang="en-US" sz="3600" dirty="0" smtClean="0"/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Jala</a:t>
            </a:r>
            <a:r>
              <a:rPr lang="en-US" sz="2400" dirty="0" smtClean="0"/>
              <a:t> </a:t>
            </a:r>
            <a:r>
              <a:rPr lang="en-US" sz="2400" dirty="0" err="1" smtClean="0"/>
              <a:t>Ghandha</a:t>
            </a:r>
            <a:r>
              <a:rPr lang="en-US" sz="2400" dirty="0" smtClean="0"/>
              <a:t> </a:t>
            </a:r>
            <a:r>
              <a:rPr lang="en-US" sz="2400" dirty="0" err="1" smtClean="0"/>
              <a:t>Kshata</a:t>
            </a:r>
            <a:r>
              <a:rPr lang="en-US" sz="2400" dirty="0" smtClean="0"/>
              <a:t> </a:t>
            </a:r>
            <a:r>
              <a:rPr lang="en-US" sz="2400" dirty="0" err="1" smtClean="0"/>
              <a:t>Pushpa</a:t>
            </a:r>
            <a:r>
              <a:rPr lang="en-US" sz="2400" dirty="0" smtClean="0"/>
              <a:t> </a:t>
            </a:r>
            <a:r>
              <a:rPr lang="en-US" sz="2400" dirty="0" err="1" smtClean="0"/>
              <a:t>Charu</a:t>
            </a:r>
            <a:r>
              <a:rPr lang="en-US" sz="2400" dirty="0" smtClean="0"/>
              <a:t> </a:t>
            </a:r>
            <a:r>
              <a:rPr lang="en-US" sz="2400" dirty="0" err="1" smtClean="0"/>
              <a:t>Dipa</a:t>
            </a:r>
            <a:r>
              <a:rPr lang="en-US" sz="2400" dirty="0" smtClean="0"/>
              <a:t> </a:t>
            </a:r>
            <a:r>
              <a:rPr lang="en-US" sz="2400" dirty="0" err="1" smtClean="0"/>
              <a:t>Phool</a:t>
            </a:r>
            <a:r>
              <a:rPr lang="en-US" sz="2400" dirty="0" smtClean="0"/>
              <a:t> </a:t>
            </a:r>
            <a:r>
              <a:rPr lang="en-US" sz="2400" dirty="0" err="1" smtClean="0"/>
              <a:t>Phal</a:t>
            </a:r>
            <a:r>
              <a:rPr lang="en-US" sz="2400" dirty="0" smtClean="0"/>
              <a:t> Lai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Sarva</a:t>
            </a:r>
            <a:r>
              <a:rPr lang="en-US" sz="2400" dirty="0" smtClean="0"/>
              <a:t> </a:t>
            </a:r>
            <a:r>
              <a:rPr lang="en-US" sz="2400" dirty="0" err="1" smtClean="0"/>
              <a:t>Pujya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Puja</a:t>
            </a:r>
            <a:r>
              <a:rPr lang="en-US" sz="2400" dirty="0" smtClean="0"/>
              <a:t> </a:t>
            </a:r>
            <a:r>
              <a:rPr lang="en-US" sz="2400" dirty="0" err="1" smtClean="0"/>
              <a:t>Hu</a:t>
            </a:r>
            <a:r>
              <a:rPr lang="en-US" sz="2400" dirty="0" smtClean="0"/>
              <a:t> </a:t>
            </a:r>
            <a:r>
              <a:rPr lang="en-US" sz="2400" dirty="0" err="1" smtClean="0"/>
              <a:t>Bhahu</a:t>
            </a:r>
            <a:r>
              <a:rPr lang="en-US" sz="2400" dirty="0" smtClean="0"/>
              <a:t> </a:t>
            </a:r>
            <a:r>
              <a:rPr lang="en-US" sz="2400" dirty="0" err="1" smtClean="0"/>
              <a:t>Vidhi</a:t>
            </a:r>
            <a:r>
              <a:rPr lang="en-US" sz="2400" dirty="0" smtClean="0"/>
              <a:t> </a:t>
            </a:r>
            <a:r>
              <a:rPr lang="en-US" sz="2400" dirty="0" err="1" smtClean="0"/>
              <a:t>Bhakti</a:t>
            </a:r>
            <a:r>
              <a:rPr lang="en-US" sz="2400" dirty="0" smtClean="0"/>
              <a:t> </a:t>
            </a:r>
            <a:r>
              <a:rPr lang="en-US" sz="2400" dirty="0" err="1" smtClean="0"/>
              <a:t>Badhaya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Pure water, </a:t>
            </a:r>
            <a:r>
              <a:rPr lang="en-US" sz="2400" dirty="0" err="1" smtClean="0"/>
              <a:t>sandlewood</a:t>
            </a:r>
            <a:r>
              <a:rPr lang="en-US" sz="2400" dirty="0" smtClean="0"/>
              <a:t>, rice, flower, rich food, flame,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incense and fruits- with all these eight substances I offer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my gratitude to all the essential entities of the universe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which help me achieve liberation.</a:t>
            </a:r>
            <a:endParaRPr lang="en-US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 smtClean="0"/>
          </a:p>
        </p:txBody>
      </p:sp>
      <p:graphicFrame>
        <p:nvGraphicFramePr>
          <p:cNvPr id="215041" name="Object 1"/>
          <p:cNvGraphicFramePr>
            <a:graphicFrameLocks noChangeAspect="1"/>
          </p:cNvGraphicFramePr>
          <p:nvPr/>
        </p:nvGraphicFramePr>
        <p:xfrm>
          <a:off x="523875" y="1903413"/>
          <a:ext cx="9444038" cy="1154112"/>
        </p:xfrm>
        <a:graphic>
          <a:graphicData uri="http://schemas.openxmlformats.org/presentationml/2006/ole">
            <p:oleObj spid="_x0000_s215041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graphicFrame>
        <p:nvGraphicFramePr>
          <p:cNvPr id="329730" name="Object 2"/>
          <p:cNvGraphicFramePr>
            <a:graphicFrameLocks noChangeAspect="1"/>
          </p:cNvGraphicFramePr>
          <p:nvPr/>
        </p:nvGraphicFramePr>
        <p:xfrm>
          <a:off x="1371600" y="2057400"/>
          <a:ext cx="5883275" cy="3598863"/>
        </p:xfrm>
        <a:graphic>
          <a:graphicData uri="http://schemas.openxmlformats.org/presentationml/2006/ole">
            <p:oleObj spid="_x0000_s329730" name="Document" r:id="rId4" imgW="5949456" imgH="3644463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32130" name="Object 2"/>
          <p:cNvGraphicFramePr>
            <a:graphicFrameLocks noChangeAspect="1"/>
          </p:cNvGraphicFramePr>
          <p:nvPr/>
        </p:nvGraphicFramePr>
        <p:xfrm>
          <a:off x="1214438" y="1978025"/>
          <a:ext cx="8034337" cy="974725"/>
        </p:xfrm>
        <a:graphic>
          <a:graphicData uri="http://schemas.openxmlformats.org/presentationml/2006/ole">
            <p:oleObj spid="_x0000_s432130" name="Document" r:id="rId4" imgW="5949456" imgH="728821" progId="Word.Document.12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24200" y="3048000"/>
            <a:ext cx="2569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/>
              <a:t>Shanti</a:t>
            </a:r>
            <a:r>
              <a:rPr lang="en-US" sz="3600" dirty="0" smtClean="0"/>
              <a:t> Path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3200400" y="4267200"/>
            <a:ext cx="26677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Peace Prayer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Shanti</a:t>
            </a:r>
            <a:r>
              <a:rPr lang="en-US" sz="3600" dirty="0" smtClean="0"/>
              <a:t> path</a:t>
            </a:r>
            <a:endParaRPr lang="en-US" sz="3600" dirty="0"/>
          </a:p>
        </p:txBody>
      </p:sp>
      <p:graphicFrame>
        <p:nvGraphicFramePr>
          <p:cNvPr id="433154" name="Object 2"/>
          <p:cNvGraphicFramePr>
            <a:graphicFrameLocks noChangeAspect="1"/>
          </p:cNvGraphicFramePr>
          <p:nvPr/>
        </p:nvGraphicFramePr>
        <p:xfrm>
          <a:off x="539750" y="2443163"/>
          <a:ext cx="8320088" cy="1019175"/>
        </p:xfrm>
        <a:graphic>
          <a:graphicData uri="http://schemas.openxmlformats.org/presentationml/2006/ole">
            <p:oleObj spid="_x0000_s433154" name="Document" r:id="rId4" imgW="5949456" imgH="728821" progId="Word.Document.12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3886200"/>
            <a:ext cx="81464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Shastrokt</a:t>
            </a:r>
            <a:r>
              <a:rPr lang="en-US" sz="2400" dirty="0" smtClean="0"/>
              <a:t> </a:t>
            </a:r>
            <a:r>
              <a:rPr lang="en-US" sz="2400" dirty="0" err="1" smtClean="0"/>
              <a:t>Vidhi</a:t>
            </a:r>
            <a:r>
              <a:rPr lang="en-US" sz="2400" dirty="0" smtClean="0"/>
              <a:t> </a:t>
            </a:r>
            <a:r>
              <a:rPr lang="en-US" sz="2400" dirty="0" err="1" smtClean="0"/>
              <a:t>Pooja</a:t>
            </a:r>
            <a:r>
              <a:rPr lang="en-US" sz="2400" dirty="0" smtClean="0"/>
              <a:t> </a:t>
            </a:r>
            <a:r>
              <a:rPr lang="en-US" sz="2400" dirty="0" err="1" smtClean="0"/>
              <a:t>Mahotsava</a:t>
            </a:r>
            <a:r>
              <a:rPr lang="en-US" sz="2400" dirty="0" smtClean="0"/>
              <a:t>, </a:t>
            </a:r>
            <a:r>
              <a:rPr lang="en-US" sz="2400" dirty="0" err="1" smtClean="0"/>
              <a:t>Surpati</a:t>
            </a:r>
            <a:r>
              <a:rPr lang="en-US" sz="2400" dirty="0" smtClean="0"/>
              <a:t> </a:t>
            </a:r>
            <a:r>
              <a:rPr lang="en-US" sz="2400" dirty="0" err="1" smtClean="0"/>
              <a:t>Chakri</a:t>
            </a:r>
            <a:r>
              <a:rPr lang="en-US" sz="2400" dirty="0" smtClean="0"/>
              <a:t> </a:t>
            </a:r>
            <a:r>
              <a:rPr lang="en-US" sz="2400" dirty="0" err="1" smtClean="0"/>
              <a:t>Kare</a:t>
            </a:r>
            <a:endParaRPr lang="en-US" sz="2400" dirty="0" smtClean="0"/>
          </a:p>
          <a:p>
            <a:r>
              <a:rPr lang="en-US" sz="2400" dirty="0" smtClean="0"/>
              <a:t>Hum </a:t>
            </a:r>
            <a:r>
              <a:rPr lang="en-US" sz="2400" dirty="0" err="1" smtClean="0"/>
              <a:t>Sarikhe</a:t>
            </a:r>
            <a:r>
              <a:rPr lang="en-US" sz="2400" dirty="0" smtClean="0"/>
              <a:t> </a:t>
            </a:r>
            <a:r>
              <a:rPr lang="en-US" sz="2400" dirty="0" err="1" smtClean="0"/>
              <a:t>Laghu</a:t>
            </a:r>
            <a:r>
              <a:rPr lang="en-US" sz="2400" dirty="0" smtClean="0"/>
              <a:t> </a:t>
            </a:r>
            <a:r>
              <a:rPr lang="en-US" sz="2400" dirty="0" err="1" smtClean="0"/>
              <a:t>Purush</a:t>
            </a:r>
            <a:r>
              <a:rPr lang="en-US" sz="2400" dirty="0" smtClean="0"/>
              <a:t> </a:t>
            </a:r>
            <a:r>
              <a:rPr lang="en-US" sz="2400" dirty="0" err="1" smtClean="0"/>
              <a:t>Kaise</a:t>
            </a:r>
            <a:r>
              <a:rPr lang="en-US" sz="2400" dirty="0" smtClean="0"/>
              <a:t>, </a:t>
            </a:r>
            <a:r>
              <a:rPr lang="en-US" sz="2400" dirty="0" err="1" smtClean="0"/>
              <a:t>Yatha</a:t>
            </a:r>
            <a:r>
              <a:rPr lang="en-US" sz="2400" dirty="0" smtClean="0"/>
              <a:t> </a:t>
            </a:r>
            <a:r>
              <a:rPr lang="en-US" sz="2400" dirty="0" err="1" smtClean="0"/>
              <a:t>Vidhi</a:t>
            </a:r>
            <a:r>
              <a:rPr lang="en-US" sz="2400" dirty="0" smtClean="0"/>
              <a:t> </a:t>
            </a:r>
            <a:r>
              <a:rPr lang="en-US" sz="2400" dirty="0" err="1" smtClean="0"/>
              <a:t>Pooja</a:t>
            </a:r>
            <a:r>
              <a:rPr lang="en-US" sz="2400" dirty="0" smtClean="0"/>
              <a:t> </a:t>
            </a:r>
            <a:r>
              <a:rPr lang="en-US" sz="2400" dirty="0" err="1" smtClean="0"/>
              <a:t>Kare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5181600"/>
            <a:ext cx="699223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Heavenly angels perform the </a:t>
            </a:r>
            <a:r>
              <a:rPr lang="en-US" sz="2400" dirty="0" err="1" smtClean="0"/>
              <a:t>pooja</a:t>
            </a:r>
            <a:r>
              <a:rPr lang="en-US" sz="2400" dirty="0" smtClean="0"/>
              <a:t> with proper</a:t>
            </a:r>
          </a:p>
          <a:p>
            <a:r>
              <a:rPr lang="en-US" sz="2400" dirty="0" smtClean="0"/>
              <a:t> scriptural way. I am an average human being and</a:t>
            </a:r>
          </a:p>
          <a:p>
            <a:r>
              <a:rPr lang="en-US" sz="2400" dirty="0" smtClean="0"/>
              <a:t> do not know how to perform </a:t>
            </a:r>
            <a:r>
              <a:rPr lang="en-US" sz="2400" dirty="0" err="1" smtClean="0"/>
              <a:t>pooja</a:t>
            </a:r>
            <a:r>
              <a:rPr lang="en-US" sz="2400" dirty="0" smtClean="0"/>
              <a:t> properly.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Shanti</a:t>
            </a:r>
            <a:r>
              <a:rPr lang="en-US" sz="3600" dirty="0" smtClean="0"/>
              <a:t> path</a:t>
            </a:r>
            <a:endParaRPr lang="en-US" sz="3600" dirty="0"/>
          </a:p>
        </p:txBody>
      </p:sp>
      <p:graphicFrame>
        <p:nvGraphicFramePr>
          <p:cNvPr id="434178" name="Object 2"/>
          <p:cNvGraphicFramePr>
            <a:graphicFrameLocks noChangeAspect="1"/>
          </p:cNvGraphicFramePr>
          <p:nvPr/>
        </p:nvGraphicFramePr>
        <p:xfrm>
          <a:off x="604838" y="2286001"/>
          <a:ext cx="8457844" cy="1017588"/>
        </p:xfrm>
        <a:graphic>
          <a:graphicData uri="http://schemas.openxmlformats.org/presentationml/2006/ole">
            <p:oleObj spid="_x0000_s434178" name="Document" r:id="rId4" imgW="5949456" imgH="728821" progId="Word.Document.12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724400"/>
            <a:ext cx="723627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Oh God! I may not have wealth, knowledge or </a:t>
            </a:r>
          </a:p>
          <a:p>
            <a:r>
              <a:rPr lang="en-US" sz="2400" dirty="0" smtClean="0"/>
              <a:t>proper procedure to perform </a:t>
            </a:r>
            <a:r>
              <a:rPr lang="en-US" sz="2400" dirty="0" err="1" smtClean="0"/>
              <a:t>pooja</a:t>
            </a:r>
            <a:r>
              <a:rPr lang="en-US" sz="2400" dirty="0" smtClean="0"/>
              <a:t>. But I am doing</a:t>
            </a:r>
          </a:p>
          <a:p>
            <a:r>
              <a:rPr lang="en-US" sz="2400" dirty="0" smtClean="0"/>
              <a:t>all these things with devotion towards You. </a:t>
            </a:r>
          </a:p>
          <a:p>
            <a:r>
              <a:rPr lang="en-US" sz="2400" dirty="0" smtClean="0"/>
              <a:t>I bow down to You.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3733800"/>
            <a:ext cx="73173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Dhan</a:t>
            </a:r>
            <a:r>
              <a:rPr lang="en-US" sz="2400" dirty="0" smtClean="0"/>
              <a:t> </a:t>
            </a:r>
            <a:r>
              <a:rPr lang="en-US" sz="2400" dirty="0" err="1" smtClean="0"/>
              <a:t>Kriya</a:t>
            </a:r>
            <a:r>
              <a:rPr lang="en-US" sz="2400" dirty="0" smtClean="0"/>
              <a:t> </a:t>
            </a:r>
            <a:r>
              <a:rPr lang="en-US" sz="2400" dirty="0" err="1" smtClean="0"/>
              <a:t>Gnan</a:t>
            </a:r>
            <a:r>
              <a:rPr lang="en-US" sz="2400" dirty="0" smtClean="0"/>
              <a:t> </a:t>
            </a:r>
            <a:r>
              <a:rPr lang="en-US" sz="2400" dirty="0" err="1" smtClean="0"/>
              <a:t>Rahit</a:t>
            </a:r>
            <a:r>
              <a:rPr lang="en-US" sz="2400" dirty="0" smtClean="0"/>
              <a:t> Na Jane, </a:t>
            </a:r>
            <a:r>
              <a:rPr lang="en-US" sz="2400" dirty="0" err="1" smtClean="0"/>
              <a:t>Rit</a:t>
            </a:r>
            <a:r>
              <a:rPr lang="en-US" sz="2400" dirty="0" smtClean="0"/>
              <a:t> </a:t>
            </a:r>
            <a:r>
              <a:rPr lang="en-US" sz="2400" dirty="0" err="1" smtClean="0"/>
              <a:t>Poojan</a:t>
            </a:r>
            <a:r>
              <a:rPr lang="en-US" sz="2400" dirty="0" smtClean="0"/>
              <a:t> </a:t>
            </a:r>
            <a:r>
              <a:rPr lang="en-US" sz="2400" dirty="0" err="1" smtClean="0"/>
              <a:t>Nathaji</a:t>
            </a:r>
            <a:endParaRPr lang="en-US" sz="2400" dirty="0" smtClean="0"/>
          </a:p>
          <a:p>
            <a:r>
              <a:rPr lang="en-US" sz="2400" dirty="0" smtClean="0"/>
              <a:t>Hum </a:t>
            </a:r>
            <a:r>
              <a:rPr lang="en-US" sz="2400" dirty="0" err="1" smtClean="0"/>
              <a:t>Bhakti</a:t>
            </a:r>
            <a:r>
              <a:rPr lang="en-US" sz="2400" dirty="0" smtClean="0"/>
              <a:t> </a:t>
            </a:r>
            <a:r>
              <a:rPr lang="en-US" sz="2400" dirty="0" err="1" smtClean="0"/>
              <a:t>Vash</a:t>
            </a:r>
            <a:r>
              <a:rPr lang="en-US" sz="2400" dirty="0" smtClean="0"/>
              <a:t> </a:t>
            </a:r>
            <a:r>
              <a:rPr lang="en-US" sz="2400" dirty="0" err="1" smtClean="0"/>
              <a:t>Tum</a:t>
            </a:r>
            <a:r>
              <a:rPr lang="en-US" sz="2400" dirty="0" smtClean="0"/>
              <a:t> </a:t>
            </a:r>
            <a:r>
              <a:rPr lang="en-US" sz="2400" dirty="0" err="1" smtClean="0"/>
              <a:t>Charan</a:t>
            </a:r>
            <a:r>
              <a:rPr lang="en-US" sz="2400" dirty="0" smtClean="0"/>
              <a:t> </a:t>
            </a:r>
            <a:r>
              <a:rPr lang="en-US" sz="2400" dirty="0" err="1" smtClean="0"/>
              <a:t>Aage</a:t>
            </a:r>
            <a:r>
              <a:rPr lang="en-US" sz="2400" dirty="0" smtClean="0"/>
              <a:t> </a:t>
            </a:r>
            <a:r>
              <a:rPr lang="en-US" sz="2400" dirty="0" err="1" smtClean="0"/>
              <a:t>Jod</a:t>
            </a:r>
            <a:r>
              <a:rPr lang="en-US" sz="2400" dirty="0" smtClean="0"/>
              <a:t> Line </a:t>
            </a:r>
            <a:r>
              <a:rPr lang="en-US" sz="2400" dirty="0" err="1" smtClean="0"/>
              <a:t>Hathji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Shanti</a:t>
            </a:r>
            <a:r>
              <a:rPr lang="en-US" sz="3600" dirty="0" smtClean="0"/>
              <a:t> path</a:t>
            </a:r>
            <a:endParaRPr lang="en-US" sz="3600" dirty="0"/>
          </a:p>
        </p:txBody>
      </p:sp>
      <p:graphicFrame>
        <p:nvGraphicFramePr>
          <p:cNvPr id="435202" name="Object 2"/>
          <p:cNvGraphicFramePr>
            <a:graphicFrameLocks noChangeAspect="1"/>
          </p:cNvGraphicFramePr>
          <p:nvPr/>
        </p:nvGraphicFramePr>
        <p:xfrm>
          <a:off x="457199" y="2438400"/>
          <a:ext cx="7784907" cy="936625"/>
        </p:xfrm>
        <a:graphic>
          <a:graphicData uri="http://schemas.openxmlformats.org/presentationml/2006/ole">
            <p:oleObj spid="_x0000_s435202" name="Document" r:id="rId4" imgW="5949456" imgH="728821" progId="Word.Document.12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3733800"/>
            <a:ext cx="845859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Dukh</a:t>
            </a:r>
            <a:r>
              <a:rPr lang="en-US" sz="2400" dirty="0" smtClean="0"/>
              <a:t> Haran </a:t>
            </a:r>
            <a:r>
              <a:rPr lang="en-US" sz="2400" dirty="0" err="1" smtClean="0"/>
              <a:t>Mangal</a:t>
            </a:r>
            <a:r>
              <a:rPr lang="en-US" sz="2400" dirty="0" smtClean="0"/>
              <a:t> Karan </a:t>
            </a:r>
            <a:r>
              <a:rPr lang="en-US" sz="2400" dirty="0" err="1" smtClean="0"/>
              <a:t>Asha</a:t>
            </a:r>
            <a:r>
              <a:rPr lang="en-US" sz="2400" dirty="0" smtClean="0"/>
              <a:t> </a:t>
            </a:r>
            <a:r>
              <a:rPr lang="en-US" sz="2400" dirty="0" err="1" smtClean="0"/>
              <a:t>Bharan</a:t>
            </a:r>
            <a:r>
              <a:rPr lang="en-US" sz="2400" dirty="0" smtClean="0"/>
              <a:t> Jin </a:t>
            </a:r>
            <a:r>
              <a:rPr lang="en-US" sz="2400" dirty="0" err="1" smtClean="0"/>
              <a:t>Pooja</a:t>
            </a:r>
            <a:r>
              <a:rPr lang="en-US" sz="2400" dirty="0" smtClean="0"/>
              <a:t> </a:t>
            </a:r>
            <a:r>
              <a:rPr lang="en-US" sz="2400" dirty="0" err="1" smtClean="0"/>
              <a:t>Sahi</a:t>
            </a:r>
            <a:endParaRPr lang="en-US" sz="2400" dirty="0" smtClean="0"/>
          </a:p>
          <a:p>
            <a:r>
              <a:rPr lang="en-US" sz="2400" dirty="0" smtClean="0"/>
              <a:t>Yah </a:t>
            </a:r>
            <a:r>
              <a:rPr lang="en-US" sz="2400" dirty="0" err="1" smtClean="0"/>
              <a:t>chitt</a:t>
            </a:r>
            <a:r>
              <a:rPr lang="en-US" sz="2400" dirty="0" smtClean="0"/>
              <a:t> Mein </a:t>
            </a:r>
            <a:r>
              <a:rPr lang="en-US" sz="2400" dirty="0" err="1" smtClean="0"/>
              <a:t>Shraddhan</a:t>
            </a:r>
            <a:r>
              <a:rPr lang="en-US" sz="2400" dirty="0" smtClean="0"/>
              <a:t> Mere, </a:t>
            </a:r>
            <a:r>
              <a:rPr lang="en-US" sz="2400" dirty="0" err="1" smtClean="0"/>
              <a:t>Shakti</a:t>
            </a:r>
            <a:r>
              <a:rPr lang="en-US" sz="2400" dirty="0" smtClean="0"/>
              <a:t> </a:t>
            </a:r>
            <a:r>
              <a:rPr lang="en-US" sz="2400" dirty="0" err="1" smtClean="0"/>
              <a:t>Hei</a:t>
            </a:r>
            <a:r>
              <a:rPr lang="en-US" sz="2400" dirty="0" smtClean="0"/>
              <a:t> </a:t>
            </a:r>
            <a:r>
              <a:rPr lang="en-US" sz="2400" dirty="0" err="1" smtClean="0"/>
              <a:t>Swayamev</a:t>
            </a:r>
            <a:r>
              <a:rPr lang="en-US" sz="2400" dirty="0" smtClean="0"/>
              <a:t> Hi</a:t>
            </a:r>
          </a:p>
          <a:p>
            <a:endParaRPr lang="en-US" sz="2400" dirty="0" smtClean="0"/>
          </a:p>
          <a:p>
            <a:r>
              <a:rPr lang="en-US" sz="2400" dirty="0" smtClean="0"/>
              <a:t>I strongly believe that performing the act of worshiping </a:t>
            </a:r>
          </a:p>
          <a:p>
            <a:r>
              <a:rPr lang="en-US" sz="2400" dirty="0" smtClean="0"/>
              <a:t>removes the misery and it is an auspicious act. That is why I </a:t>
            </a:r>
          </a:p>
          <a:p>
            <a:r>
              <a:rPr lang="en-US" sz="2400" dirty="0" smtClean="0"/>
              <a:t>perform the </a:t>
            </a:r>
            <a:r>
              <a:rPr lang="en-US" sz="2400" dirty="0" err="1" smtClean="0"/>
              <a:t>pooja</a:t>
            </a:r>
            <a:r>
              <a:rPr lang="en-US" sz="2400" dirty="0" smtClean="0"/>
              <a:t> with my own inner strength.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Shanti</a:t>
            </a:r>
            <a:r>
              <a:rPr lang="en-US" sz="3600" dirty="0" smtClean="0"/>
              <a:t> path</a:t>
            </a:r>
            <a:endParaRPr lang="en-US" sz="3600" dirty="0"/>
          </a:p>
        </p:txBody>
      </p:sp>
      <p:graphicFrame>
        <p:nvGraphicFramePr>
          <p:cNvPr id="436226" name="Object 2"/>
          <p:cNvGraphicFramePr>
            <a:graphicFrameLocks noChangeAspect="1"/>
          </p:cNvGraphicFramePr>
          <p:nvPr/>
        </p:nvGraphicFramePr>
        <p:xfrm>
          <a:off x="533400" y="2743200"/>
          <a:ext cx="8418256" cy="1012825"/>
        </p:xfrm>
        <a:graphic>
          <a:graphicData uri="http://schemas.openxmlformats.org/presentationml/2006/ole">
            <p:oleObj spid="_x0000_s436226" name="Document" r:id="rId4" imgW="5949456" imgH="728821" progId="Word.Document.12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4114800"/>
            <a:ext cx="831234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Tum</a:t>
            </a:r>
            <a:r>
              <a:rPr lang="en-US" sz="2400" dirty="0" smtClean="0"/>
              <a:t> </a:t>
            </a:r>
            <a:r>
              <a:rPr lang="en-US" sz="2400" dirty="0" err="1" smtClean="0"/>
              <a:t>Sarikhe</a:t>
            </a:r>
            <a:r>
              <a:rPr lang="en-US" sz="2400" dirty="0" smtClean="0"/>
              <a:t> </a:t>
            </a:r>
            <a:r>
              <a:rPr lang="en-US" sz="2400" dirty="0" err="1" smtClean="0"/>
              <a:t>Datar</a:t>
            </a:r>
            <a:r>
              <a:rPr lang="en-US" sz="2400" dirty="0" smtClean="0"/>
              <a:t> </a:t>
            </a:r>
            <a:r>
              <a:rPr lang="en-US" sz="2400" dirty="0" err="1" smtClean="0"/>
              <a:t>Paye</a:t>
            </a:r>
            <a:r>
              <a:rPr lang="en-US" sz="2400" dirty="0" smtClean="0"/>
              <a:t>, </a:t>
            </a:r>
            <a:r>
              <a:rPr lang="en-US" sz="2400" dirty="0" err="1" smtClean="0"/>
              <a:t>Kaj</a:t>
            </a:r>
            <a:r>
              <a:rPr lang="en-US" sz="2400" dirty="0" smtClean="0"/>
              <a:t> </a:t>
            </a:r>
            <a:r>
              <a:rPr lang="en-US" sz="2400" dirty="0" err="1" smtClean="0"/>
              <a:t>Laghu</a:t>
            </a:r>
            <a:r>
              <a:rPr lang="en-US" sz="2400" dirty="0" smtClean="0"/>
              <a:t> </a:t>
            </a:r>
            <a:r>
              <a:rPr lang="en-US" sz="2400" dirty="0" err="1" smtClean="0"/>
              <a:t>Jachu</a:t>
            </a:r>
            <a:r>
              <a:rPr lang="en-US" sz="2400" dirty="0" smtClean="0"/>
              <a:t> </a:t>
            </a:r>
            <a:r>
              <a:rPr lang="en-US" sz="2400" dirty="0" err="1" smtClean="0"/>
              <a:t>Kaha</a:t>
            </a:r>
            <a:endParaRPr lang="en-US" sz="2400" dirty="0" smtClean="0"/>
          </a:p>
          <a:p>
            <a:r>
              <a:rPr lang="en-US" sz="2400" dirty="0" err="1" smtClean="0"/>
              <a:t>Muz</a:t>
            </a:r>
            <a:r>
              <a:rPr lang="en-US" sz="2400" dirty="0" smtClean="0"/>
              <a:t> </a:t>
            </a:r>
            <a:r>
              <a:rPr lang="en-US" sz="2400" dirty="0" err="1" smtClean="0"/>
              <a:t>Aap</a:t>
            </a:r>
            <a:r>
              <a:rPr lang="en-US" sz="2400" dirty="0" smtClean="0"/>
              <a:t> Sam </a:t>
            </a:r>
            <a:r>
              <a:rPr lang="en-US" sz="2400" dirty="0" err="1" smtClean="0"/>
              <a:t>Kar</a:t>
            </a:r>
            <a:r>
              <a:rPr lang="en-US" sz="2400" dirty="0" smtClean="0"/>
              <a:t> </a:t>
            </a:r>
            <a:r>
              <a:rPr lang="en-US" sz="2400" dirty="0" err="1" smtClean="0"/>
              <a:t>Lehu</a:t>
            </a:r>
            <a:r>
              <a:rPr lang="en-US" sz="2400" dirty="0" smtClean="0"/>
              <a:t> Swami, </a:t>
            </a:r>
            <a:r>
              <a:rPr lang="en-US" sz="2400" dirty="0" err="1" smtClean="0"/>
              <a:t>Yahi</a:t>
            </a:r>
            <a:r>
              <a:rPr lang="en-US" sz="2400" dirty="0" smtClean="0"/>
              <a:t> </a:t>
            </a:r>
            <a:r>
              <a:rPr lang="en-US" sz="2400" dirty="0" err="1" smtClean="0"/>
              <a:t>Ik</a:t>
            </a:r>
            <a:r>
              <a:rPr lang="en-US" sz="2400" dirty="0" smtClean="0"/>
              <a:t> </a:t>
            </a:r>
            <a:r>
              <a:rPr lang="en-US" sz="2400" dirty="0" err="1" smtClean="0"/>
              <a:t>Vanchha</a:t>
            </a:r>
            <a:r>
              <a:rPr lang="en-US" sz="2400" dirty="0" smtClean="0"/>
              <a:t> </a:t>
            </a:r>
            <a:r>
              <a:rPr lang="en-US" sz="2400" dirty="0" err="1" smtClean="0"/>
              <a:t>Maha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Oh God! You are a great donator. By worshiping you, I have</a:t>
            </a:r>
          </a:p>
          <a:p>
            <a:r>
              <a:rPr lang="en-US" sz="2400" dirty="0" smtClean="0"/>
              <a:t>only one desire. I wish You make me like You.  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Shanti</a:t>
            </a:r>
            <a:r>
              <a:rPr lang="en-US" sz="3600" dirty="0" smtClean="0"/>
              <a:t> path</a:t>
            </a:r>
            <a:endParaRPr lang="en-US" sz="3600" dirty="0"/>
          </a:p>
        </p:txBody>
      </p:sp>
      <p:graphicFrame>
        <p:nvGraphicFramePr>
          <p:cNvPr id="437250" name="Object 2"/>
          <p:cNvGraphicFramePr>
            <a:graphicFrameLocks noChangeAspect="1"/>
          </p:cNvGraphicFramePr>
          <p:nvPr/>
        </p:nvGraphicFramePr>
        <p:xfrm>
          <a:off x="762000" y="1981200"/>
          <a:ext cx="8418256" cy="1012825"/>
        </p:xfrm>
        <a:graphic>
          <a:graphicData uri="http://schemas.openxmlformats.org/presentationml/2006/ole">
            <p:oleObj spid="_x0000_s437250" name="Document" r:id="rId4" imgW="5949456" imgH="728821" progId="Word.Document.12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3429000"/>
            <a:ext cx="874149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Sansar</a:t>
            </a:r>
            <a:r>
              <a:rPr lang="en-US" sz="2400" dirty="0" smtClean="0"/>
              <a:t> </a:t>
            </a:r>
            <a:r>
              <a:rPr lang="en-US" sz="2400" dirty="0" err="1" smtClean="0"/>
              <a:t>Bhishan</a:t>
            </a:r>
            <a:r>
              <a:rPr lang="en-US" sz="2400" dirty="0" smtClean="0"/>
              <a:t> </a:t>
            </a:r>
            <a:r>
              <a:rPr lang="en-US" sz="2400" dirty="0" err="1" smtClean="0"/>
              <a:t>Vipin</a:t>
            </a:r>
            <a:r>
              <a:rPr lang="en-US" sz="2400" dirty="0" smtClean="0"/>
              <a:t> Mein, </a:t>
            </a:r>
            <a:r>
              <a:rPr lang="en-US" sz="2400" dirty="0" err="1" smtClean="0"/>
              <a:t>Vasu</a:t>
            </a:r>
            <a:r>
              <a:rPr lang="en-US" sz="2400" dirty="0" smtClean="0"/>
              <a:t> </a:t>
            </a:r>
            <a:r>
              <a:rPr lang="en-US" sz="2400" dirty="0" err="1" smtClean="0"/>
              <a:t>Karm</a:t>
            </a:r>
            <a:r>
              <a:rPr lang="en-US" sz="2400" dirty="0" smtClean="0"/>
              <a:t> Mil </a:t>
            </a:r>
            <a:r>
              <a:rPr lang="en-US" sz="2400" dirty="0" err="1" smtClean="0"/>
              <a:t>Atapiyo</a:t>
            </a:r>
            <a:endParaRPr lang="en-US" sz="2400" dirty="0" smtClean="0"/>
          </a:p>
          <a:p>
            <a:r>
              <a:rPr lang="en-US" sz="2400" dirty="0" err="1" smtClean="0"/>
              <a:t>Tis</a:t>
            </a:r>
            <a:r>
              <a:rPr lang="en-US" sz="2400" dirty="0" smtClean="0"/>
              <a:t> </a:t>
            </a:r>
            <a:r>
              <a:rPr lang="en-US" sz="2400" dirty="0" err="1" smtClean="0"/>
              <a:t>Dahtai</a:t>
            </a:r>
            <a:r>
              <a:rPr lang="en-US" sz="2400" dirty="0" smtClean="0"/>
              <a:t> </a:t>
            </a:r>
            <a:r>
              <a:rPr lang="en-US" sz="2400" dirty="0" err="1" smtClean="0"/>
              <a:t>Akulit</a:t>
            </a:r>
            <a:r>
              <a:rPr lang="en-US" sz="2400" dirty="0" smtClean="0"/>
              <a:t> </a:t>
            </a:r>
            <a:r>
              <a:rPr lang="en-US" sz="2400" dirty="0" err="1" smtClean="0"/>
              <a:t>Chiratei</a:t>
            </a:r>
            <a:r>
              <a:rPr lang="en-US" sz="2400" dirty="0" smtClean="0"/>
              <a:t>, </a:t>
            </a:r>
            <a:r>
              <a:rPr lang="en-US" sz="2400" dirty="0" err="1" smtClean="0"/>
              <a:t>Shanti</a:t>
            </a:r>
            <a:r>
              <a:rPr lang="en-US" sz="2400" dirty="0" smtClean="0"/>
              <a:t> </a:t>
            </a:r>
            <a:r>
              <a:rPr lang="en-US" sz="2400" dirty="0" err="1" smtClean="0"/>
              <a:t>Thal</a:t>
            </a:r>
            <a:r>
              <a:rPr lang="en-US" sz="2400" dirty="0" smtClean="0"/>
              <a:t> </a:t>
            </a:r>
            <a:r>
              <a:rPr lang="en-US" sz="2400" dirty="0" err="1" smtClean="0"/>
              <a:t>Kahu</a:t>
            </a:r>
            <a:r>
              <a:rPr lang="en-US" sz="2400" dirty="0" smtClean="0"/>
              <a:t> Na </a:t>
            </a:r>
            <a:r>
              <a:rPr lang="en-US" sz="2400" dirty="0" err="1" smtClean="0"/>
              <a:t>Liyo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Oh Lord! In the life and death cycle, I am burning with</a:t>
            </a:r>
          </a:p>
          <a:p>
            <a:r>
              <a:rPr lang="en-US" sz="2400" dirty="0" smtClean="0"/>
              <a:t>Fruition of eight karma. They disturb my mind and make </a:t>
            </a:r>
          </a:p>
          <a:p>
            <a:r>
              <a:rPr lang="en-US" sz="2400" dirty="0" smtClean="0"/>
              <a:t>me confused. I do not see any place of peace and quietness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Shanti</a:t>
            </a:r>
            <a:r>
              <a:rPr lang="en-US" sz="3600" dirty="0" smtClean="0"/>
              <a:t> path</a:t>
            </a:r>
            <a:endParaRPr lang="en-US" sz="3600" dirty="0"/>
          </a:p>
        </p:txBody>
      </p:sp>
      <p:graphicFrame>
        <p:nvGraphicFramePr>
          <p:cNvPr id="438274" name="Object 2"/>
          <p:cNvGraphicFramePr>
            <a:graphicFrameLocks noChangeAspect="1"/>
          </p:cNvGraphicFramePr>
          <p:nvPr/>
        </p:nvGraphicFramePr>
        <p:xfrm>
          <a:off x="465138" y="1903413"/>
          <a:ext cx="8124825" cy="1019175"/>
        </p:xfrm>
        <a:graphic>
          <a:graphicData uri="http://schemas.openxmlformats.org/presentationml/2006/ole">
            <p:oleObj spid="_x0000_s438274" name="Document" r:id="rId4" imgW="5949456" imgH="747896" progId="Word.Document.12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3429000"/>
            <a:ext cx="849027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Tum</a:t>
            </a:r>
            <a:r>
              <a:rPr lang="en-US" sz="2400" dirty="0" smtClean="0"/>
              <a:t> Mile </a:t>
            </a:r>
            <a:r>
              <a:rPr lang="en-US" sz="2400" dirty="0" err="1" smtClean="0"/>
              <a:t>Shanti</a:t>
            </a:r>
            <a:r>
              <a:rPr lang="en-US" sz="2400" dirty="0" smtClean="0"/>
              <a:t> </a:t>
            </a:r>
            <a:r>
              <a:rPr lang="en-US" sz="2400" dirty="0" err="1" smtClean="0"/>
              <a:t>Swarup</a:t>
            </a:r>
            <a:r>
              <a:rPr lang="en-US" sz="2400" dirty="0" smtClean="0"/>
              <a:t>, </a:t>
            </a:r>
            <a:r>
              <a:rPr lang="en-US" sz="2400" dirty="0" err="1" smtClean="0"/>
              <a:t>Shanti</a:t>
            </a:r>
            <a:r>
              <a:rPr lang="en-US" sz="2400" dirty="0" smtClean="0"/>
              <a:t> </a:t>
            </a:r>
            <a:r>
              <a:rPr lang="en-US" sz="2400" dirty="0" err="1" smtClean="0"/>
              <a:t>Sukaran</a:t>
            </a:r>
            <a:r>
              <a:rPr lang="en-US" sz="2400" dirty="0" smtClean="0"/>
              <a:t> </a:t>
            </a:r>
            <a:r>
              <a:rPr lang="en-US" sz="2400" dirty="0" err="1" smtClean="0"/>
              <a:t>Samarath</a:t>
            </a:r>
            <a:r>
              <a:rPr lang="en-US" sz="2400" dirty="0" smtClean="0"/>
              <a:t> </a:t>
            </a:r>
            <a:r>
              <a:rPr lang="en-US" sz="2400" dirty="0" err="1" smtClean="0"/>
              <a:t>Jagpati</a:t>
            </a:r>
            <a:endParaRPr lang="en-US" sz="2400" dirty="0" smtClean="0"/>
          </a:p>
          <a:p>
            <a:r>
              <a:rPr lang="en-US" sz="2400" dirty="0" err="1" smtClean="0"/>
              <a:t>Vasu</a:t>
            </a:r>
            <a:r>
              <a:rPr lang="en-US" sz="2400" dirty="0" smtClean="0"/>
              <a:t> Karma Mere </a:t>
            </a:r>
            <a:r>
              <a:rPr lang="en-US" sz="2400" dirty="0" err="1" smtClean="0"/>
              <a:t>Shanti</a:t>
            </a:r>
            <a:r>
              <a:rPr lang="en-US" sz="2400" dirty="0" smtClean="0"/>
              <a:t> </a:t>
            </a:r>
            <a:r>
              <a:rPr lang="en-US" sz="2400" dirty="0" err="1" smtClean="0"/>
              <a:t>Kar</a:t>
            </a:r>
            <a:r>
              <a:rPr lang="en-US" sz="2400" dirty="0" smtClean="0"/>
              <a:t> Do, </a:t>
            </a:r>
            <a:r>
              <a:rPr lang="en-US" sz="2400" dirty="0" err="1" smtClean="0"/>
              <a:t>Shantimay</a:t>
            </a:r>
            <a:r>
              <a:rPr lang="en-US" sz="2400" dirty="0" smtClean="0"/>
              <a:t> </a:t>
            </a:r>
            <a:r>
              <a:rPr lang="en-US" sz="2400" dirty="0" err="1" smtClean="0"/>
              <a:t>Panchamgati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Oh Lord! In this difficult time, I met You. You are full of peace </a:t>
            </a:r>
          </a:p>
          <a:p>
            <a:r>
              <a:rPr lang="en-US" sz="2400" dirty="0" smtClean="0"/>
              <a:t>and quietness and  You are the king of the universe. I urge</a:t>
            </a:r>
          </a:p>
          <a:p>
            <a:r>
              <a:rPr lang="en-US" sz="2400" dirty="0" smtClean="0"/>
              <a:t> You to give me strength so that I can  destroy all my</a:t>
            </a:r>
          </a:p>
          <a:p>
            <a:r>
              <a:rPr lang="en-US" sz="2400" dirty="0" smtClean="0"/>
              <a:t> karma and obtain liberated state, just like You.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Shanti</a:t>
            </a:r>
            <a:r>
              <a:rPr lang="en-US" sz="3600" dirty="0" smtClean="0"/>
              <a:t> path</a:t>
            </a:r>
            <a:endParaRPr lang="en-US" sz="3600" dirty="0"/>
          </a:p>
        </p:txBody>
      </p:sp>
      <p:graphicFrame>
        <p:nvGraphicFramePr>
          <p:cNvPr id="439298" name="Object 2"/>
          <p:cNvGraphicFramePr>
            <a:graphicFrameLocks noChangeAspect="1"/>
          </p:cNvGraphicFramePr>
          <p:nvPr/>
        </p:nvGraphicFramePr>
        <p:xfrm>
          <a:off x="533400" y="2438400"/>
          <a:ext cx="8299507" cy="998538"/>
        </p:xfrm>
        <a:graphic>
          <a:graphicData uri="http://schemas.openxmlformats.org/presentationml/2006/ole">
            <p:oleObj spid="_x0000_s439298" name="Document" r:id="rId4" imgW="5949456" imgH="728821" progId="Word.Document.12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3657600"/>
            <a:ext cx="778129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Jablau</a:t>
            </a:r>
            <a:r>
              <a:rPr lang="en-US" sz="2400" dirty="0" smtClean="0"/>
              <a:t> </a:t>
            </a:r>
            <a:r>
              <a:rPr lang="en-US" sz="2400" dirty="0" err="1" smtClean="0"/>
              <a:t>Nahi</a:t>
            </a:r>
            <a:r>
              <a:rPr lang="en-US" sz="2400" dirty="0" smtClean="0"/>
              <a:t> </a:t>
            </a:r>
            <a:r>
              <a:rPr lang="en-US" sz="2400" dirty="0" err="1" smtClean="0"/>
              <a:t>Shiv</a:t>
            </a:r>
            <a:r>
              <a:rPr lang="en-US" sz="2400" dirty="0" smtClean="0"/>
              <a:t> </a:t>
            </a:r>
            <a:r>
              <a:rPr lang="en-US" sz="2400" dirty="0" err="1" smtClean="0"/>
              <a:t>Lahu</a:t>
            </a:r>
            <a:r>
              <a:rPr lang="en-US" sz="2400" dirty="0" smtClean="0"/>
              <a:t>, </a:t>
            </a:r>
            <a:r>
              <a:rPr lang="en-US" sz="2400" dirty="0" err="1" smtClean="0"/>
              <a:t>Tablau</a:t>
            </a:r>
            <a:r>
              <a:rPr lang="en-US" sz="2400" dirty="0" smtClean="0"/>
              <a:t> </a:t>
            </a:r>
            <a:r>
              <a:rPr lang="en-US" sz="2400" dirty="0" err="1" smtClean="0"/>
              <a:t>Deh</a:t>
            </a:r>
            <a:r>
              <a:rPr lang="en-US" sz="2400" dirty="0" smtClean="0"/>
              <a:t> Yah Nar </a:t>
            </a:r>
            <a:r>
              <a:rPr lang="en-US" sz="2400" dirty="0" err="1" smtClean="0"/>
              <a:t>Pavana</a:t>
            </a:r>
            <a:endParaRPr lang="en-US" sz="2400" dirty="0" smtClean="0"/>
          </a:p>
          <a:p>
            <a:r>
              <a:rPr lang="en-US" sz="2400" dirty="0" err="1" smtClean="0"/>
              <a:t>Satsang</a:t>
            </a:r>
            <a:r>
              <a:rPr lang="en-US" sz="2400" dirty="0" smtClean="0"/>
              <a:t> </a:t>
            </a:r>
            <a:r>
              <a:rPr lang="en-US" sz="2400" dirty="0" err="1" smtClean="0"/>
              <a:t>Suddha</a:t>
            </a:r>
            <a:r>
              <a:rPr lang="en-US" sz="2400" dirty="0" smtClean="0"/>
              <a:t> </a:t>
            </a:r>
            <a:r>
              <a:rPr lang="en-US" sz="2400" dirty="0" err="1" smtClean="0"/>
              <a:t>Charan</a:t>
            </a:r>
            <a:r>
              <a:rPr lang="en-US" sz="2400" dirty="0" smtClean="0"/>
              <a:t> </a:t>
            </a:r>
            <a:r>
              <a:rPr lang="en-US" sz="2400" dirty="0" err="1" smtClean="0"/>
              <a:t>Shrut</a:t>
            </a:r>
            <a:r>
              <a:rPr lang="en-US" sz="2400" dirty="0" smtClean="0"/>
              <a:t> </a:t>
            </a:r>
            <a:r>
              <a:rPr lang="en-US" sz="2400" dirty="0" err="1" smtClean="0"/>
              <a:t>Abhyas</a:t>
            </a:r>
            <a:r>
              <a:rPr lang="en-US" sz="2400" dirty="0" smtClean="0"/>
              <a:t> </a:t>
            </a:r>
            <a:r>
              <a:rPr lang="en-US" sz="2400" dirty="0" err="1" smtClean="0"/>
              <a:t>Atam</a:t>
            </a:r>
            <a:r>
              <a:rPr lang="en-US" sz="2400" dirty="0" smtClean="0"/>
              <a:t> </a:t>
            </a:r>
            <a:r>
              <a:rPr lang="en-US" sz="2400" dirty="0" err="1" smtClean="0"/>
              <a:t>Bhavana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Oh Lord! till I obtain nirvana, I wish to become human</a:t>
            </a:r>
          </a:p>
          <a:p>
            <a:r>
              <a:rPr lang="en-US" sz="2400" dirty="0" smtClean="0"/>
              <a:t>being again and again and wish to have company of </a:t>
            </a:r>
          </a:p>
          <a:p>
            <a:r>
              <a:rPr lang="en-US" sz="2400" dirty="0" smtClean="0"/>
              <a:t>Noble persons. I wish to study scriptures in detail and </a:t>
            </a:r>
          </a:p>
          <a:p>
            <a:r>
              <a:rPr lang="en-US" sz="2400" dirty="0" smtClean="0"/>
              <a:t>put them in to action and wish to stay within my nature</a:t>
            </a:r>
          </a:p>
          <a:p>
            <a:r>
              <a:rPr lang="en-US" sz="2400" dirty="0" smtClean="0"/>
              <a:t>of the soul.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Shanti</a:t>
            </a:r>
            <a:r>
              <a:rPr lang="en-US" sz="3600" dirty="0" smtClean="0"/>
              <a:t> path</a:t>
            </a:r>
            <a:endParaRPr lang="en-US" sz="3600" dirty="0"/>
          </a:p>
        </p:txBody>
      </p:sp>
      <p:graphicFrame>
        <p:nvGraphicFramePr>
          <p:cNvPr id="440322" name="Object 2"/>
          <p:cNvGraphicFramePr>
            <a:graphicFrameLocks noChangeAspect="1"/>
          </p:cNvGraphicFramePr>
          <p:nvPr/>
        </p:nvGraphicFramePr>
        <p:xfrm>
          <a:off x="465138" y="1978025"/>
          <a:ext cx="8318500" cy="1020763"/>
        </p:xfrm>
        <a:graphic>
          <a:graphicData uri="http://schemas.openxmlformats.org/presentationml/2006/ole">
            <p:oleObj spid="_x0000_s440322" name="Document" r:id="rId4" imgW="5949456" imgH="728821" progId="Word.Document.12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3581400"/>
            <a:ext cx="805143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Tum</a:t>
            </a:r>
            <a:r>
              <a:rPr lang="en-US" sz="2400" dirty="0" smtClean="0"/>
              <a:t> Been </a:t>
            </a:r>
            <a:r>
              <a:rPr lang="en-US" sz="2400" dirty="0" err="1" smtClean="0"/>
              <a:t>Anantant</a:t>
            </a:r>
            <a:r>
              <a:rPr lang="en-US" sz="2400" dirty="0" smtClean="0"/>
              <a:t> </a:t>
            </a:r>
            <a:r>
              <a:rPr lang="en-US" sz="2400" dirty="0" err="1" smtClean="0"/>
              <a:t>kaal</a:t>
            </a:r>
            <a:r>
              <a:rPr lang="en-US" sz="2400" dirty="0" smtClean="0"/>
              <a:t> </a:t>
            </a:r>
            <a:r>
              <a:rPr lang="en-US" sz="2400" dirty="0" err="1" smtClean="0"/>
              <a:t>Gayo</a:t>
            </a:r>
            <a:r>
              <a:rPr lang="en-US" sz="2400" dirty="0" smtClean="0"/>
              <a:t> </a:t>
            </a:r>
            <a:r>
              <a:rPr lang="en-US" sz="2400" dirty="0" err="1" smtClean="0"/>
              <a:t>Rulat</a:t>
            </a:r>
            <a:r>
              <a:rPr lang="en-US" sz="2400" dirty="0" smtClean="0"/>
              <a:t> </a:t>
            </a:r>
            <a:r>
              <a:rPr lang="en-US" sz="2400" dirty="0" err="1" smtClean="0"/>
              <a:t>Jagjal</a:t>
            </a:r>
            <a:r>
              <a:rPr lang="en-US" sz="2400" dirty="0" smtClean="0"/>
              <a:t> Mein</a:t>
            </a:r>
          </a:p>
          <a:p>
            <a:r>
              <a:rPr lang="en-US" sz="2400" dirty="0" err="1" smtClean="0"/>
              <a:t>Ab</a:t>
            </a:r>
            <a:r>
              <a:rPr lang="en-US" sz="2400" dirty="0" smtClean="0"/>
              <a:t> </a:t>
            </a:r>
            <a:r>
              <a:rPr lang="en-US" sz="2400" dirty="0" err="1" smtClean="0"/>
              <a:t>Sharan</a:t>
            </a:r>
            <a:r>
              <a:rPr lang="en-US" sz="2400" dirty="0" smtClean="0"/>
              <a:t> </a:t>
            </a:r>
            <a:r>
              <a:rPr lang="en-US" sz="2400" dirty="0" err="1" smtClean="0"/>
              <a:t>Aayo</a:t>
            </a:r>
            <a:r>
              <a:rPr lang="en-US" sz="2400" dirty="0" smtClean="0"/>
              <a:t> </a:t>
            </a:r>
            <a:r>
              <a:rPr lang="en-US" sz="2400" dirty="0" err="1" smtClean="0"/>
              <a:t>Naath</a:t>
            </a:r>
            <a:r>
              <a:rPr lang="en-US" sz="2400" dirty="0" smtClean="0"/>
              <a:t> </a:t>
            </a:r>
            <a:r>
              <a:rPr lang="en-US" sz="2400" dirty="0" err="1" smtClean="0"/>
              <a:t>Yug</a:t>
            </a:r>
            <a:r>
              <a:rPr lang="en-US" sz="2400" dirty="0" smtClean="0"/>
              <a:t> </a:t>
            </a:r>
            <a:r>
              <a:rPr lang="en-US" sz="2400" dirty="0" err="1" smtClean="0"/>
              <a:t>Kar</a:t>
            </a:r>
            <a:r>
              <a:rPr lang="en-US" sz="2400" dirty="0" smtClean="0"/>
              <a:t> </a:t>
            </a:r>
            <a:r>
              <a:rPr lang="en-US" sz="2400" dirty="0" err="1" smtClean="0"/>
              <a:t>Jor</a:t>
            </a:r>
            <a:r>
              <a:rPr lang="en-US" sz="2400" dirty="0" smtClean="0"/>
              <a:t> </a:t>
            </a:r>
            <a:r>
              <a:rPr lang="en-US" sz="2400" dirty="0" err="1" smtClean="0"/>
              <a:t>Naavat</a:t>
            </a:r>
            <a:r>
              <a:rPr lang="en-US" sz="2400" dirty="0" smtClean="0"/>
              <a:t> </a:t>
            </a:r>
            <a:r>
              <a:rPr lang="en-US" sz="2400" dirty="0" err="1" smtClean="0"/>
              <a:t>Bhaal</a:t>
            </a:r>
            <a:r>
              <a:rPr lang="en-US" sz="2400" dirty="0" smtClean="0"/>
              <a:t> Mein</a:t>
            </a:r>
          </a:p>
          <a:p>
            <a:endParaRPr lang="en-US" sz="2400" dirty="0" smtClean="0"/>
          </a:p>
          <a:p>
            <a:r>
              <a:rPr lang="en-US" sz="2400" dirty="0" smtClean="0"/>
              <a:t>Oh Lord! Without You I wandered in the universe without</a:t>
            </a:r>
          </a:p>
          <a:p>
            <a:r>
              <a:rPr lang="en-US" sz="2400" dirty="0" smtClean="0"/>
              <a:t>any directions and wasted my time. Now I am taking</a:t>
            </a:r>
          </a:p>
          <a:p>
            <a:r>
              <a:rPr lang="en-US" sz="2400" dirty="0" smtClean="0"/>
              <a:t>refuge at your divine feet. I bow down to You.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Shanti</a:t>
            </a:r>
            <a:r>
              <a:rPr lang="en-US" sz="3600" dirty="0" smtClean="0"/>
              <a:t> path</a:t>
            </a:r>
            <a:endParaRPr lang="en-US" sz="3600" dirty="0"/>
          </a:p>
        </p:txBody>
      </p:sp>
      <p:graphicFrame>
        <p:nvGraphicFramePr>
          <p:cNvPr id="441346" name="Object 2"/>
          <p:cNvGraphicFramePr>
            <a:graphicFrameLocks noChangeAspect="1"/>
          </p:cNvGraphicFramePr>
          <p:nvPr/>
        </p:nvGraphicFramePr>
        <p:xfrm>
          <a:off x="609600" y="2514600"/>
          <a:ext cx="8418256" cy="1012825"/>
        </p:xfrm>
        <a:graphic>
          <a:graphicData uri="http://schemas.openxmlformats.org/presentationml/2006/ole">
            <p:oleObj spid="_x0000_s441346" name="Document" r:id="rId4" imgW="5949456" imgH="728821" progId="Word.Document.12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4038600"/>
            <a:ext cx="726551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Kar</a:t>
            </a:r>
            <a:r>
              <a:rPr lang="en-US" sz="2400" dirty="0" smtClean="0"/>
              <a:t> </a:t>
            </a:r>
            <a:r>
              <a:rPr lang="en-US" sz="2400" dirty="0" err="1" smtClean="0"/>
              <a:t>Praman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Maan</a:t>
            </a:r>
            <a:r>
              <a:rPr lang="en-US" sz="2400" dirty="0" smtClean="0"/>
              <a:t> </a:t>
            </a:r>
            <a:r>
              <a:rPr lang="en-US" sz="2400" dirty="0" err="1" smtClean="0"/>
              <a:t>Tein</a:t>
            </a:r>
            <a:r>
              <a:rPr lang="en-US" sz="2400" dirty="0" smtClean="0"/>
              <a:t>, </a:t>
            </a:r>
            <a:r>
              <a:rPr lang="en-US" sz="2400" dirty="0" err="1" smtClean="0"/>
              <a:t>Gagan</a:t>
            </a:r>
            <a:r>
              <a:rPr lang="en-US" sz="2400" dirty="0" smtClean="0"/>
              <a:t> </a:t>
            </a:r>
            <a:r>
              <a:rPr lang="en-US" sz="2400" dirty="0" err="1" smtClean="0"/>
              <a:t>Napei</a:t>
            </a:r>
            <a:r>
              <a:rPr lang="en-US" sz="2400" dirty="0" smtClean="0"/>
              <a:t> </a:t>
            </a:r>
            <a:r>
              <a:rPr lang="en-US" sz="2400" dirty="0" err="1" smtClean="0"/>
              <a:t>Kihi</a:t>
            </a:r>
            <a:r>
              <a:rPr lang="en-US" sz="2400" dirty="0" smtClean="0"/>
              <a:t> </a:t>
            </a:r>
            <a:r>
              <a:rPr lang="en-US" sz="2400" dirty="0" err="1" smtClean="0"/>
              <a:t>Bhant</a:t>
            </a:r>
            <a:endParaRPr lang="en-US" sz="2400" dirty="0" smtClean="0"/>
          </a:p>
          <a:p>
            <a:r>
              <a:rPr lang="en-US" sz="2400" dirty="0" err="1" smtClean="0"/>
              <a:t>Tyon</a:t>
            </a:r>
            <a:r>
              <a:rPr lang="en-US" sz="2400" dirty="0" smtClean="0"/>
              <a:t> </a:t>
            </a:r>
            <a:r>
              <a:rPr lang="en-US" sz="2400" dirty="0" err="1" smtClean="0"/>
              <a:t>Tum</a:t>
            </a:r>
            <a:r>
              <a:rPr lang="en-US" sz="2400" dirty="0" smtClean="0"/>
              <a:t> Gun </a:t>
            </a:r>
            <a:r>
              <a:rPr lang="en-US" sz="2400" dirty="0" err="1" smtClean="0"/>
              <a:t>Varnan</a:t>
            </a:r>
            <a:r>
              <a:rPr lang="en-US" sz="2400" dirty="0" smtClean="0"/>
              <a:t> Karat, </a:t>
            </a:r>
            <a:r>
              <a:rPr lang="en-US" sz="2400" dirty="0" err="1" smtClean="0"/>
              <a:t>Kavi</a:t>
            </a:r>
            <a:r>
              <a:rPr lang="en-US" sz="2400" dirty="0" smtClean="0"/>
              <a:t> Pave </a:t>
            </a:r>
            <a:r>
              <a:rPr lang="en-US" sz="2400" dirty="0" err="1" smtClean="0"/>
              <a:t>Nahi</a:t>
            </a:r>
            <a:r>
              <a:rPr lang="en-US" sz="2400" dirty="0" smtClean="0"/>
              <a:t> Ant.</a:t>
            </a:r>
          </a:p>
          <a:p>
            <a:endParaRPr lang="en-US" sz="2400" dirty="0" smtClean="0"/>
          </a:p>
          <a:p>
            <a:r>
              <a:rPr lang="en-US" sz="2400" dirty="0" smtClean="0"/>
              <a:t>The poet is describing Your infinite attributes. </a:t>
            </a:r>
          </a:p>
          <a:p>
            <a:r>
              <a:rPr lang="en-US" sz="2400" dirty="0" smtClean="0"/>
              <a:t>There is no end to Your praises.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 err="1" smtClean="0"/>
              <a:t>Visharjan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(Ending Part of the </a:t>
            </a:r>
            <a:r>
              <a:rPr lang="en-US" sz="3200" dirty="0" err="1" smtClean="0"/>
              <a:t>Pooja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 Recite 9 times)</a:t>
            </a:r>
          </a:p>
        </p:txBody>
      </p:sp>
      <p:sp>
        <p:nvSpPr>
          <p:cNvPr id="1843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  <a:defRPr/>
            </a:pPr>
            <a:r>
              <a:rPr lang="hi-IN" sz="2400" dirty="0" smtClean="0">
                <a:solidFill>
                  <a:srgbClr val="FFC000"/>
                </a:solidFill>
              </a:rPr>
              <a:t>णमो अरिहंताणं णमो सिद्धाणं </a:t>
            </a:r>
            <a:endParaRPr lang="en-US" sz="2400" dirty="0" smtClean="0">
              <a:solidFill>
                <a:srgbClr val="FFC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hi-IN" sz="2400" dirty="0" smtClean="0">
                <a:solidFill>
                  <a:srgbClr val="FFC000"/>
                </a:solidFill>
              </a:rPr>
              <a:t>णमो आयरियाणं णमो उवज्झायाणं </a:t>
            </a:r>
            <a:endParaRPr lang="en-US" sz="2400" dirty="0" smtClean="0">
              <a:solidFill>
                <a:srgbClr val="FFC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hi-IN" sz="2400" dirty="0" smtClean="0">
                <a:solidFill>
                  <a:srgbClr val="FFC000"/>
                </a:solidFill>
              </a:rPr>
              <a:t>णमो लोए सव्व साहूणं </a:t>
            </a:r>
            <a:endParaRPr lang="en-US" sz="2400" dirty="0" smtClean="0">
              <a:solidFill>
                <a:srgbClr val="FFC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hi-IN" sz="2400" dirty="0" smtClean="0">
                <a:solidFill>
                  <a:srgbClr val="FFC000"/>
                </a:solidFill>
              </a:rPr>
              <a:t>एसो पंच णमोक्कारो, सव्व पावप्प णासणो </a:t>
            </a:r>
            <a:endParaRPr lang="en-US" sz="2400" dirty="0" smtClean="0">
              <a:solidFill>
                <a:srgbClr val="FFC000"/>
              </a:solidFill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hi-IN" sz="2400" dirty="0" smtClean="0">
                <a:solidFill>
                  <a:srgbClr val="FFC000"/>
                </a:solidFill>
              </a:rPr>
              <a:t>मंगलाणं च सव्वेसिं, पडमम हवई मंगलं</a:t>
            </a:r>
            <a:endParaRPr lang="en-US" sz="2400" dirty="0" smtClean="0">
              <a:solidFill>
                <a:srgbClr val="FFC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Namo</a:t>
            </a:r>
            <a:r>
              <a:rPr lang="en-US" sz="2400" dirty="0" smtClean="0"/>
              <a:t> </a:t>
            </a:r>
            <a:r>
              <a:rPr lang="en-US" sz="2400" dirty="0" err="1" smtClean="0"/>
              <a:t>Arihantanam</a:t>
            </a:r>
            <a:r>
              <a:rPr lang="en-US" sz="2400" dirty="0" smtClean="0"/>
              <a:t> </a:t>
            </a:r>
            <a:r>
              <a:rPr lang="en-US" sz="2400" dirty="0" err="1" smtClean="0"/>
              <a:t>Namo</a:t>
            </a:r>
            <a:r>
              <a:rPr lang="en-US" sz="2400" dirty="0" smtClean="0"/>
              <a:t> </a:t>
            </a:r>
            <a:r>
              <a:rPr lang="en-US" sz="2400" dirty="0" err="1" smtClean="0"/>
              <a:t>Siddhanam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Namo</a:t>
            </a:r>
            <a:r>
              <a:rPr lang="en-US" sz="2400" dirty="0" smtClean="0"/>
              <a:t> </a:t>
            </a:r>
            <a:r>
              <a:rPr lang="en-US" sz="2400" dirty="0" err="1" smtClean="0"/>
              <a:t>Ayariyanum</a:t>
            </a:r>
            <a:r>
              <a:rPr lang="en-US" sz="2400" dirty="0" smtClean="0"/>
              <a:t> </a:t>
            </a:r>
            <a:r>
              <a:rPr lang="en-US" sz="2400" dirty="0" err="1" smtClean="0"/>
              <a:t>Namo</a:t>
            </a:r>
            <a:r>
              <a:rPr lang="en-US" sz="2400" dirty="0" smtClean="0"/>
              <a:t> </a:t>
            </a:r>
            <a:r>
              <a:rPr lang="en-US" sz="2400" dirty="0" err="1" smtClean="0"/>
              <a:t>Uwajayanum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Namo</a:t>
            </a:r>
            <a:r>
              <a:rPr lang="en-US" sz="2400" dirty="0" smtClean="0"/>
              <a:t> Lowe Sava </a:t>
            </a:r>
            <a:r>
              <a:rPr lang="en-US" sz="2400" dirty="0" err="1" smtClean="0"/>
              <a:t>Sahunum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Eso</a:t>
            </a:r>
            <a:r>
              <a:rPr lang="en-US" sz="2400" dirty="0" smtClean="0"/>
              <a:t> </a:t>
            </a:r>
            <a:r>
              <a:rPr lang="en-US" sz="2400" dirty="0" err="1" smtClean="0"/>
              <a:t>Pancha</a:t>
            </a:r>
            <a:r>
              <a:rPr lang="en-US" sz="2400" dirty="0" smtClean="0"/>
              <a:t> </a:t>
            </a:r>
            <a:r>
              <a:rPr lang="en-US" sz="2400" dirty="0" err="1" smtClean="0"/>
              <a:t>Namukkaro</a:t>
            </a:r>
            <a:r>
              <a:rPr lang="en-US" sz="2400" dirty="0" smtClean="0"/>
              <a:t> </a:t>
            </a:r>
            <a:r>
              <a:rPr lang="en-US" sz="2400" dirty="0" err="1" smtClean="0"/>
              <a:t>Savva</a:t>
            </a:r>
            <a:r>
              <a:rPr lang="en-US" sz="2400" dirty="0" smtClean="0"/>
              <a:t> </a:t>
            </a:r>
            <a:r>
              <a:rPr lang="en-US" sz="2400" dirty="0" err="1" smtClean="0"/>
              <a:t>Pawa</a:t>
            </a:r>
            <a:r>
              <a:rPr lang="en-US" sz="2400" dirty="0" smtClean="0"/>
              <a:t> </a:t>
            </a:r>
            <a:r>
              <a:rPr lang="en-US" sz="2400" dirty="0" err="1" smtClean="0"/>
              <a:t>Pannasano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err="1" smtClean="0"/>
              <a:t>Mangala</a:t>
            </a:r>
            <a:r>
              <a:rPr lang="en-US" sz="2400" dirty="0" smtClean="0"/>
              <a:t> </a:t>
            </a:r>
            <a:r>
              <a:rPr lang="en-US" sz="2400" dirty="0" err="1" smtClean="0"/>
              <a:t>Luncha</a:t>
            </a:r>
            <a:r>
              <a:rPr lang="en-US" sz="2400" dirty="0" smtClean="0"/>
              <a:t> </a:t>
            </a:r>
            <a:r>
              <a:rPr lang="en-US" sz="2400" dirty="0" err="1" smtClean="0"/>
              <a:t>Savve</a:t>
            </a:r>
            <a:r>
              <a:rPr lang="en-US" sz="2400" dirty="0" smtClean="0"/>
              <a:t> </a:t>
            </a:r>
            <a:r>
              <a:rPr lang="en-US" sz="2400" dirty="0" err="1" smtClean="0"/>
              <a:t>Sim</a:t>
            </a:r>
            <a:r>
              <a:rPr lang="en-US" sz="2400" dirty="0" smtClean="0"/>
              <a:t> </a:t>
            </a:r>
            <a:r>
              <a:rPr lang="en-US" sz="2400" dirty="0" err="1" smtClean="0"/>
              <a:t>Paddamam</a:t>
            </a:r>
            <a:r>
              <a:rPr lang="en-US" sz="2400" dirty="0" smtClean="0"/>
              <a:t> </a:t>
            </a:r>
            <a:r>
              <a:rPr lang="en-US" sz="2400" dirty="0" err="1" smtClean="0"/>
              <a:t>Havvei</a:t>
            </a:r>
            <a:r>
              <a:rPr lang="en-US" sz="2400" dirty="0" smtClean="0"/>
              <a:t> </a:t>
            </a:r>
            <a:r>
              <a:rPr lang="en-US" sz="2400" dirty="0" err="1" smtClean="0"/>
              <a:t>Mangalam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Visharjan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(Ending Part of the </a:t>
            </a:r>
            <a:r>
              <a:rPr lang="en-US" sz="3600" dirty="0" err="1" smtClean="0"/>
              <a:t>Pooja</a:t>
            </a:r>
            <a:r>
              <a:rPr lang="en-US" sz="3600" dirty="0" smtClean="0"/>
              <a:t>)</a:t>
            </a:r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Bin </a:t>
            </a:r>
            <a:r>
              <a:rPr lang="en-US" sz="2400" dirty="0" err="1" smtClean="0"/>
              <a:t>Jaane</a:t>
            </a:r>
            <a:r>
              <a:rPr lang="en-US" sz="2400" dirty="0" smtClean="0"/>
              <a:t> </a:t>
            </a:r>
            <a:r>
              <a:rPr lang="en-US" sz="2400" dirty="0" err="1" smtClean="0"/>
              <a:t>Va</a:t>
            </a:r>
            <a:r>
              <a:rPr lang="en-US" sz="2400" dirty="0" smtClean="0"/>
              <a:t> </a:t>
            </a:r>
            <a:r>
              <a:rPr lang="en-US" sz="2400" dirty="0" err="1" smtClean="0"/>
              <a:t>Janke</a:t>
            </a:r>
            <a:r>
              <a:rPr lang="en-US" sz="2400" dirty="0" smtClean="0"/>
              <a:t>  </a:t>
            </a:r>
            <a:r>
              <a:rPr lang="en-US" sz="2400" dirty="0" err="1" smtClean="0"/>
              <a:t>Rahee</a:t>
            </a:r>
            <a:r>
              <a:rPr lang="en-US" sz="2400" dirty="0" smtClean="0"/>
              <a:t> Toot Jo </a:t>
            </a:r>
            <a:r>
              <a:rPr lang="en-US" sz="2400" dirty="0" err="1" smtClean="0"/>
              <a:t>Koi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Tum</a:t>
            </a:r>
            <a:r>
              <a:rPr lang="en-US" sz="2400" dirty="0" smtClean="0"/>
              <a:t> Prasad </a:t>
            </a:r>
            <a:r>
              <a:rPr lang="en-US" sz="2400" dirty="0" err="1" smtClean="0"/>
              <a:t>Tein</a:t>
            </a:r>
            <a:r>
              <a:rPr lang="en-US" sz="2400" dirty="0" smtClean="0"/>
              <a:t> </a:t>
            </a:r>
            <a:r>
              <a:rPr lang="en-US" sz="2400" dirty="0" err="1" smtClean="0"/>
              <a:t>Param</a:t>
            </a:r>
            <a:r>
              <a:rPr lang="en-US" sz="2400" dirty="0" smtClean="0"/>
              <a:t> Guru So </a:t>
            </a:r>
            <a:r>
              <a:rPr lang="en-US" sz="2400" dirty="0" err="1" smtClean="0"/>
              <a:t>Sab</a:t>
            </a:r>
            <a:r>
              <a:rPr lang="en-US" sz="2400" dirty="0" smtClean="0"/>
              <a:t> </a:t>
            </a:r>
            <a:r>
              <a:rPr lang="en-US" sz="2400" dirty="0" err="1" smtClean="0"/>
              <a:t>Pooran</a:t>
            </a:r>
            <a:r>
              <a:rPr lang="en-US" sz="2400" dirty="0" smtClean="0"/>
              <a:t> </a:t>
            </a:r>
            <a:r>
              <a:rPr lang="en-US" sz="2400" dirty="0" err="1" smtClean="0"/>
              <a:t>Hoyee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Oh Lord! Unknowingly, I may have made mistake during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Pooja</a:t>
            </a:r>
            <a:r>
              <a:rPr lang="en-US" sz="2400" dirty="0" smtClean="0"/>
              <a:t>. Please forgive me for that.</a:t>
            </a:r>
          </a:p>
        </p:txBody>
      </p:sp>
      <p:graphicFrame>
        <p:nvGraphicFramePr>
          <p:cNvPr id="442370" name="Object 2"/>
          <p:cNvGraphicFramePr>
            <a:graphicFrameLocks noChangeAspect="1"/>
          </p:cNvGraphicFramePr>
          <p:nvPr/>
        </p:nvGraphicFramePr>
        <p:xfrm>
          <a:off x="533400" y="1752600"/>
          <a:ext cx="8415985" cy="1012825"/>
        </p:xfrm>
        <a:graphic>
          <a:graphicData uri="http://schemas.openxmlformats.org/presentationml/2006/ole">
            <p:oleObj spid="_x0000_s442370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Visharjan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(Ending Part of the </a:t>
            </a:r>
            <a:r>
              <a:rPr lang="en-US" sz="3600" dirty="0" err="1" smtClean="0"/>
              <a:t>Pooja</a:t>
            </a:r>
            <a:r>
              <a:rPr lang="en-US" sz="3600" dirty="0" smtClean="0"/>
              <a:t>)</a:t>
            </a:r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Poojan</a:t>
            </a:r>
            <a:r>
              <a:rPr lang="en-US" sz="2400" dirty="0" smtClean="0"/>
              <a:t> </a:t>
            </a:r>
            <a:r>
              <a:rPr lang="en-US" sz="2400" dirty="0" err="1" smtClean="0"/>
              <a:t>Vidhi</a:t>
            </a:r>
            <a:r>
              <a:rPr lang="en-US" sz="2400" dirty="0" smtClean="0"/>
              <a:t> </a:t>
            </a:r>
            <a:r>
              <a:rPr lang="en-US" sz="2400" dirty="0" err="1" smtClean="0"/>
              <a:t>Jano</a:t>
            </a:r>
            <a:r>
              <a:rPr lang="en-US" sz="2400" dirty="0" smtClean="0"/>
              <a:t> </a:t>
            </a:r>
            <a:r>
              <a:rPr lang="en-US" sz="2400" dirty="0" err="1" smtClean="0"/>
              <a:t>Naheen</a:t>
            </a:r>
            <a:r>
              <a:rPr lang="en-US" sz="2400" dirty="0" smtClean="0"/>
              <a:t> </a:t>
            </a:r>
            <a:r>
              <a:rPr lang="en-US" sz="2400" dirty="0" err="1" smtClean="0"/>
              <a:t>Naheen</a:t>
            </a:r>
            <a:r>
              <a:rPr lang="en-US" sz="2400" dirty="0" smtClean="0"/>
              <a:t> </a:t>
            </a:r>
            <a:r>
              <a:rPr lang="en-US" sz="2400" dirty="0" err="1" smtClean="0"/>
              <a:t>Jano</a:t>
            </a:r>
            <a:r>
              <a:rPr lang="en-US" sz="2400" dirty="0" smtClean="0"/>
              <a:t> </a:t>
            </a:r>
            <a:r>
              <a:rPr lang="en-US" sz="2400" dirty="0" err="1" smtClean="0"/>
              <a:t>Ahavan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Aur</a:t>
            </a:r>
            <a:r>
              <a:rPr lang="en-US" sz="2400" dirty="0" smtClean="0"/>
              <a:t> </a:t>
            </a:r>
            <a:r>
              <a:rPr lang="en-US" sz="2400" dirty="0" err="1" smtClean="0"/>
              <a:t>Visharjan</a:t>
            </a:r>
            <a:r>
              <a:rPr lang="en-US" sz="2400" dirty="0" smtClean="0"/>
              <a:t> </a:t>
            </a:r>
            <a:r>
              <a:rPr lang="en-US" sz="2400" dirty="0" err="1" smtClean="0"/>
              <a:t>Hoon</a:t>
            </a:r>
            <a:r>
              <a:rPr lang="en-US" sz="2400" dirty="0" smtClean="0"/>
              <a:t> </a:t>
            </a:r>
            <a:r>
              <a:rPr lang="en-US" sz="2400" dirty="0" err="1" smtClean="0"/>
              <a:t>Naheen</a:t>
            </a:r>
            <a:r>
              <a:rPr lang="en-US" sz="2400" dirty="0" smtClean="0"/>
              <a:t> </a:t>
            </a:r>
            <a:r>
              <a:rPr lang="en-US" sz="2400" dirty="0" err="1" smtClean="0"/>
              <a:t>Kshma</a:t>
            </a:r>
            <a:r>
              <a:rPr lang="en-US" sz="2400" dirty="0" smtClean="0"/>
              <a:t> </a:t>
            </a:r>
            <a:r>
              <a:rPr lang="en-US" sz="2400" dirty="0" err="1" smtClean="0"/>
              <a:t>Karo</a:t>
            </a:r>
            <a:r>
              <a:rPr lang="en-US" sz="2400" dirty="0" smtClean="0"/>
              <a:t> </a:t>
            </a:r>
            <a:r>
              <a:rPr lang="en-US" sz="2400" dirty="0" err="1" smtClean="0"/>
              <a:t>Bhagvan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I may not be knowing the true nature of performing </a:t>
            </a:r>
            <a:r>
              <a:rPr lang="en-US" sz="2400" dirty="0" err="1" smtClean="0"/>
              <a:t>pooja</a:t>
            </a:r>
            <a:r>
              <a:rPr lang="en-US" sz="2400" dirty="0" smtClean="0"/>
              <a:t>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So I may have made mistake unknowingly. I sincerely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asking for forgiveness.</a:t>
            </a:r>
          </a:p>
        </p:txBody>
      </p:sp>
      <p:graphicFrame>
        <p:nvGraphicFramePr>
          <p:cNvPr id="443394" name="Object 2"/>
          <p:cNvGraphicFramePr>
            <a:graphicFrameLocks noChangeAspect="1"/>
          </p:cNvGraphicFramePr>
          <p:nvPr/>
        </p:nvGraphicFramePr>
        <p:xfrm>
          <a:off x="465138" y="1903413"/>
          <a:ext cx="8408987" cy="1019175"/>
        </p:xfrm>
        <a:graphic>
          <a:graphicData uri="http://schemas.openxmlformats.org/presentationml/2006/ole">
            <p:oleObj spid="_x0000_s443394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 smtClean="0"/>
              <a:t>Visharjan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(Ending Part of the </a:t>
            </a:r>
            <a:r>
              <a:rPr lang="en-US" sz="3600" dirty="0" err="1" smtClean="0"/>
              <a:t>Pooja</a:t>
            </a:r>
            <a:r>
              <a:rPr lang="en-US" sz="3600" dirty="0" smtClean="0"/>
              <a:t>)</a:t>
            </a: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Manta-</a:t>
            </a:r>
            <a:r>
              <a:rPr lang="en-US" sz="2400" dirty="0" err="1" smtClean="0"/>
              <a:t>hin</a:t>
            </a:r>
            <a:r>
              <a:rPr lang="en-US" sz="2400" dirty="0" smtClean="0"/>
              <a:t> </a:t>
            </a:r>
            <a:r>
              <a:rPr lang="en-US" sz="2400" dirty="0" err="1" smtClean="0"/>
              <a:t>Dhan-hin</a:t>
            </a:r>
            <a:r>
              <a:rPr lang="en-US" sz="2400" dirty="0" smtClean="0"/>
              <a:t> </a:t>
            </a:r>
            <a:r>
              <a:rPr lang="en-US" sz="2400" dirty="0" err="1" smtClean="0"/>
              <a:t>Hoon</a:t>
            </a:r>
            <a:r>
              <a:rPr lang="en-US" sz="2400" dirty="0" smtClean="0"/>
              <a:t> </a:t>
            </a:r>
            <a:r>
              <a:rPr lang="en-US" sz="2400" dirty="0" err="1" smtClean="0"/>
              <a:t>Kriya-hin</a:t>
            </a:r>
            <a:r>
              <a:rPr lang="en-US" sz="2400" dirty="0" smtClean="0"/>
              <a:t> Jin Dev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Kshma</a:t>
            </a:r>
            <a:r>
              <a:rPr lang="en-US" sz="2400" dirty="0" smtClean="0"/>
              <a:t> </a:t>
            </a:r>
            <a:r>
              <a:rPr lang="en-US" sz="2400" dirty="0" err="1" smtClean="0"/>
              <a:t>Karahoon</a:t>
            </a:r>
            <a:r>
              <a:rPr lang="en-US" sz="2400" dirty="0" smtClean="0"/>
              <a:t> </a:t>
            </a:r>
            <a:r>
              <a:rPr lang="en-US" sz="2400" dirty="0" err="1" smtClean="0"/>
              <a:t>Raakhhoo</a:t>
            </a:r>
            <a:r>
              <a:rPr lang="en-US" sz="2400" dirty="0" smtClean="0"/>
              <a:t> </a:t>
            </a:r>
            <a:r>
              <a:rPr lang="en-US" sz="2400" dirty="0" err="1" smtClean="0"/>
              <a:t>Muje</a:t>
            </a:r>
            <a:r>
              <a:rPr lang="en-US" sz="2400" dirty="0" smtClean="0"/>
              <a:t> </a:t>
            </a:r>
            <a:r>
              <a:rPr lang="en-US" sz="2400" dirty="0" err="1" smtClean="0"/>
              <a:t>Dehoon</a:t>
            </a:r>
            <a:r>
              <a:rPr lang="en-US" sz="2400" dirty="0" smtClean="0"/>
              <a:t> </a:t>
            </a:r>
            <a:r>
              <a:rPr lang="en-US" sz="2400" dirty="0" err="1" smtClean="0"/>
              <a:t>Charanki</a:t>
            </a:r>
            <a:r>
              <a:rPr lang="en-US" sz="2400" dirty="0" smtClean="0"/>
              <a:t> </a:t>
            </a:r>
            <a:r>
              <a:rPr lang="en-US" sz="2400" dirty="0" err="1" smtClean="0"/>
              <a:t>Sev</a:t>
            </a: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Oh Lord! I may have made mistake in pronunciation of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verses or may not have performed the ritual in right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manner. Please Lord, forgive me and grant me permission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to stay at Your lotus feet.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400" dirty="0" smtClean="0"/>
          </a:p>
        </p:txBody>
      </p:sp>
      <p:graphicFrame>
        <p:nvGraphicFramePr>
          <p:cNvPr id="444418" name="Object 2"/>
          <p:cNvGraphicFramePr>
            <a:graphicFrameLocks noChangeAspect="1"/>
          </p:cNvGraphicFramePr>
          <p:nvPr/>
        </p:nvGraphicFramePr>
        <p:xfrm>
          <a:off x="523875" y="1903413"/>
          <a:ext cx="8410575" cy="1019175"/>
        </p:xfrm>
        <a:graphic>
          <a:graphicData uri="http://schemas.openxmlformats.org/presentationml/2006/ole">
            <p:oleObj spid="_x0000_s444418" name="Document" r:id="rId4" imgW="5949456" imgH="72882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1219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                  	</a:t>
            </a:r>
            <a:r>
              <a:rPr lang="en-US" sz="4800" dirty="0" smtClean="0">
                <a:solidFill>
                  <a:srgbClr val="FFC000"/>
                </a:solidFill>
              </a:rPr>
              <a:t>Jai </a:t>
            </a:r>
            <a:r>
              <a:rPr lang="en-US" sz="4800" dirty="0" err="1" smtClean="0">
                <a:solidFill>
                  <a:srgbClr val="FFC000"/>
                </a:solidFill>
              </a:rPr>
              <a:t>Jinendra</a:t>
            </a:r>
            <a:endParaRPr lang="en-US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en-US" dirty="0" smtClean="0"/>
              <a:t>                 	</a:t>
            </a:r>
            <a:r>
              <a:rPr lang="en-US" sz="6600" dirty="0" smtClean="0"/>
              <a:t>The End</a:t>
            </a:r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am">
  <a:themeElements>
    <a:clrScheme name="Beam 12">
      <a:dk1>
        <a:srgbClr val="3D4CDD"/>
      </a:dk1>
      <a:lt1>
        <a:srgbClr val="FAF9E6"/>
      </a:lt1>
      <a:dk2>
        <a:srgbClr val="0000CC"/>
      </a:dk2>
      <a:lt2>
        <a:srgbClr val="EADC78"/>
      </a:lt2>
      <a:accent1>
        <a:srgbClr val="FF6600"/>
      </a:accent1>
      <a:accent2>
        <a:srgbClr val="B86D52"/>
      </a:accent2>
      <a:accent3>
        <a:srgbClr val="AAAAE2"/>
      </a:accent3>
      <a:accent4>
        <a:srgbClr val="D6D5C4"/>
      </a:accent4>
      <a:accent5>
        <a:srgbClr val="FFB8AA"/>
      </a:accent5>
      <a:accent6>
        <a:srgbClr val="A66249"/>
      </a:accent6>
      <a:hlink>
        <a:srgbClr val="D78D15"/>
      </a:hlink>
      <a:folHlink>
        <a:srgbClr val="C6B37E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 10">
        <a:dk1>
          <a:srgbClr val="881700"/>
        </a:dk1>
        <a:lt1>
          <a:srgbClr val="FAF9E6"/>
        </a:lt1>
        <a:dk2>
          <a:srgbClr val="0000CC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AAAAE2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11">
        <a:dk1>
          <a:srgbClr val="130484"/>
        </a:dk1>
        <a:lt1>
          <a:srgbClr val="FAF9E6"/>
        </a:lt1>
        <a:dk2>
          <a:srgbClr val="0000CC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AAAAE2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12">
        <a:dk1>
          <a:srgbClr val="3D4CDD"/>
        </a:dk1>
        <a:lt1>
          <a:srgbClr val="FAF9E6"/>
        </a:lt1>
        <a:dk2>
          <a:srgbClr val="0000CC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AAAAE2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5044</TotalTime>
  <Words>8124</Words>
  <Application>Microsoft Office PowerPoint</Application>
  <PresentationFormat>On-screen Show (4:3)</PresentationFormat>
  <Paragraphs>1688</Paragraphs>
  <Slides>184</Slides>
  <Notes>184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184</vt:i4>
      </vt:variant>
    </vt:vector>
  </HeadingPairs>
  <TitlesOfParts>
    <vt:vector size="187" baseType="lpstr">
      <vt:lpstr>Beam</vt:lpstr>
      <vt:lpstr>Document</vt:lpstr>
      <vt:lpstr>Microsoft Office Word Document</vt:lpstr>
      <vt:lpstr>Astaprakari Pooja </vt:lpstr>
      <vt:lpstr>POOJA – WHY ?</vt:lpstr>
      <vt:lpstr>Pooja – How ?</vt:lpstr>
      <vt:lpstr>Parts of pooja</vt:lpstr>
      <vt:lpstr>EIGHT - DRAVYAS</vt:lpstr>
      <vt:lpstr>Slide 6</vt:lpstr>
      <vt:lpstr>EIGHT - DRAVYA</vt:lpstr>
      <vt:lpstr>Slide 8</vt:lpstr>
      <vt:lpstr>EIGHT - DRAVYAS</vt:lpstr>
      <vt:lpstr>Slide 10</vt:lpstr>
      <vt:lpstr>EIGHT - DRAVYA</vt:lpstr>
      <vt:lpstr>Slide 12</vt:lpstr>
      <vt:lpstr>EIGHT - DRAVYAS</vt:lpstr>
      <vt:lpstr>Slide 14</vt:lpstr>
      <vt:lpstr>EIGHT - DRAVYAS</vt:lpstr>
      <vt:lpstr>Slide 16</vt:lpstr>
      <vt:lpstr>EIGHT - DRAVYAS</vt:lpstr>
      <vt:lpstr>Slide 18</vt:lpstr>
      <vt:lpstr>EIGHT - DRAVYAS</vt:lpstr>
      <vt:lpstr>Slide 20</vt:lpstr>
      <vt:lpstr>EIGHT – DRAVYAS</vt:lpstr>
      <vt:lpstr>Slide 22</vt:lpstr>
      <vt:lpstr>Slide 23</vt:lpstr>
      <vt:lpstr>Slide 24</vt:lpstr>
      <vt:lpstr>Eight auspicious substances. </vt:lpstr>
      <vt:lpstr>Darshan stotra</vt:lpstr>
      <vt:lpstr>Darshan Stotra</vt:lpstr>
      <vt:lpstr>Darshan Stotra</vt:lpstr>
      <vt:lpstr>Darshan Stotra</vt:lpstr>
      <vt:lpstr>Darshan Stotra</vt:lpstr>
      <vt:lpstr>Darshan Stotra</vt:lpstr>
      <vt:lpstr>Darshan Stotra</vt:lpstr>
      <vt:lpstr>Darshan Stotra</vt:lpstr>
      <vt:lpstr>Darshan Stotra</vt:lpstr>
      <vt:lpstr>Darshan Stotra</vt:lpstr>
      <vt:lpstr>Darshan Stotra</vt:lpstr>
      <vt:lpstr>Darshan Stotra</vt:lpstr>
      <vt:lpstr>Darshan Stotra</vt:lpstr>
      <vt:lpstr>Darshan Stotra</vt:lpstr>
      <vt:lpstr>Vinay Path</vt:lpstr>
      <vt:lpstr>Vinay Path</vt:lpstr>
      <vt:lpstr>Vinay Path</vt:lpstr>
      <vt:lpstr>Vinay Path</vt:lpstr>
      <vt:lpstr>Vinay Path</vt:lpstr>
      <vt:lpstr>Vinay Path</vt:lpstr>
      <vt:lpstr>Vinay Path</vt:lpstr>
      <vt:lpstr>Vinay Path</vt:lpstr>
      <vt:lpstr>Vinay Path</vt:lpstr>
      <vt:lpstr>Vinay Path</vt:lpstr>
      <vt:lpstr>Vinay Path</vt:lpstr>
      <vt:lpstr>Vinay Path</vt:lpstr>
      <vt:lpstr>Vinay Path</vt:lpstr>
      <vt:lpstr>Vinay Path</vt:lpstr>
      <vt:lpstr>Vinay Path</vt:lpstr>
      <vt:lpstr>Vinay Path</vt:lpstr>
      <vt:lpstr>Vinay Path</vt:lpstr>
      <vt:lpstr>Vinay Path</vt:lpstr>
      <vt:lpstr>Vinay Path</vt:lpstr>
      <vt:lpstr>Vinay Path</vt:lpstr>
      <vt:lpstr>Vinay Path</vt:lpstr>
      <vt:lpstr>Vinay Path</vt:lpstr>
      <vt:lpstr>Vinay Path</vt:lpstr>
      <vt:lpstr>Vinay Path</vt:lpstr>
      <vt:lpstr>Beginning of the Pooja Vidhi </vt:lpstr>
      <vt:lpstr>Beginning of the  Pooja Vidhi</vt:lpstr>
      <vt:lpstr>Beginning of the  Pooja Vidhi</vt:lpstr>
      <vt:lpstr>Beginning of the  Pooja Viddhi</vt:lpstr>
      <vt:lpstr>Beginning of the  Pooja Viddhi</vt:lpstr>
      <vt:lpstr>Beginning of the  Pooja Vidhi</vt:lpstr>
      <vt:lpstr>Mangal Vidhan</vt:lpstr>
      <vt:lpstr>Mangal Vidhan</vt:lpstr>
      <vt:lpstr>Mangal Vidhan</vt:lpstr>
      <vt:lpstr>Mangal Vidhan</vt:lpstr>
      <vt:lpstr>Mangal Vidhan</vt:lpstr>
      <vt:lpstr>Mangal Vidhan</vt:lpstr>
      <vt:lpstr>Mangal Vidhan</vt:lpstr>
      <vt:lpstr>Mangal Vidhan</vt:lpstr>
      <vt:lpstr>Jin Shahasranam Argh</vt:lpstr>
      <vt:lpstr>Swasti Mangal Path </vt:lpstr>
      <vt:lpstr>Swasti </vt:lpstr>
      <vt:lpstr>Swasti </vt:lpstr>
      <vt:lpstr>Swasti </vt:lpstr>
      <vt:lpstr>Swasti </vt:lpstr>
      <vt:lpstr>Swasti </vt:lpstr>
      <vt:lpstr>Swasti </vt:lpstr>
      <vt:lpstr>Dev Shastra Guru Pooja</vt:lpstr>
      <vt:lpstr>Dev Shastra Guru Pooja </vt:lpstr>
      <vt:lpstr>Dev Shastra Guru Pooja</vt:lpstr>
      <vt:lpstr>Dev Shastra Guru Pooja (Sthapana – To Establish)</vt:lpstr>
      <vt:lpstr>Dev Shastra Guru Pooja (Sthapana – To Establish)</vt:lpstr>
      <vt:lpstr>Dev Shastra Guru Pooja (Sthapana – To Establish)</vt:lpstr>
      <vt:lpstr>Dev Shastra Guru Pooja (Sthapana – To Eshtablish)</vt:lpstr>
      <vt:lpstr>Dev Shastra Guru Pooja (Sthapana – To Eshtablish)</vt:lpstr>
      <vt:lpstr>Dev Shastra Guru Pooja</vt:lpstr>
      <vt:lpstr> Jal Pooja Pure Water </vt:lpstr>
      <vt:lpstr>Dev Shastra Guru Pooja - #1 (Jal-pooja – Pure Water)</vt:lpstr>
      <vt:lpstr>Dev Shastra Guru Pooja #1 (Jal-pooja – Pure Water)</vt:lpstr>
      <vt:lpstr>Dev Shastra Guru Pooja #1 (Jal-pooja – Pure Water)</vt:lpstr>
      <vt:lpstr>Chandan Pooja Sandlewood</vt:lpstr>
      <vt:lpstr>Dev Shastra Guru Pooja #2 (Chandan Pooja – Sandlewood water )</vt:lpstr>
      <vt:lpstr>Dev Shastra Guru Pooja - #2 (Chandan Pooj – Sandal Wood)</vt:lpstr>
      <vt:lpstr>Dev Shastra Guru Pooja - #2 (Chandan Pooj – Sandal Wood)</vt:lpstr>
      <vt:lpstr>Akshat Pooja Rice</vt:lpstr>
      <vt:lpstr>Dev Shastra Guru Pooja - #3 (Akshat Pooja – White Rice)</vt:lpstr>
      <vt:lpstr>Dev Shastra Guru Pooja #3 (Akshat Pooja – White Rice)</vt:lpstr>
      <vt:lpstr>Dev Shastra Guru Pooja #3 (Akshat Pooja – White Rice)</vt:lpstr>
      <vt:lpstr>Pushp Pooja Flower</vt:lpstr>
      <vt:lpstr>Dev Shastra Guru Pooja - #4 (Pushpa Pooja - Flower)</vt:lpstr>
      <vt:lpstr>Dev Shastra Guru Pooja - #4 (Pushpa Pooja - Flower)</vt:lpstr>
      <vt:lpstr>Dev Shastra Guru Pooja - #4 (Pushpa Pooja - Flower)</vt:lpstr>
      <vt:lpstr>Naivedya Pooja Rich Food</vt:lpstr>
      <vt:lpstr>Dev Shastra Guru Pooja - #5 (Naivedya Pooja – Sweet Food)</vt:lpstr>
      <vt:lpstr>Dev Shastra Guru Pooja - #5 (Naivedya Pooja – Sweet Food)</vt:lpstr>
      <vt:lpstr>Dev Shastra Guru Pooja - #5 (Naivedya Pooja – Sweet Food)</vt:lpstr>
      <vt:lpstr>Deep Pooja Flame</vt:lpstr>
      <vt:lpstr>Dev Shastra Guru Pooja - #6 (Deep Pooja - Lamp)</vt:lpstr>
      <vt:lpstr>Dev Shastra Guru Pooja - #6 (Deep Pooja - Lamp)</vt:lpstr>
      <vt:lpstr>Dev Shastra Guru Pooja - #6 (Deep Pooja - Lamp)</vt:lpstr>
      <vt:lpstr>Dhoop Pooja Incense</vt:lpstr>
      <vt:lpstr>Dev Shastra Guru Pooja - #7 (Dhoop Pooja - Incense)</vt:lpstr>
      <vt:lpstr>Dev Shastra Guru Pooja - #7 (Dhoop Pooja - Incense)</vt:lpstr>
      <vt:lpstr>Dev Shastra Guru Pooja - #7 (Dhoop Pooja - Incense)</vt:lpstr>
      <vt:lpstr>Phal Pooja Fruit</vt:lpstr>
      <vt:lpstr>Dev Shastra Guru Pooja - #8 (Phal Pooja - Fruit)</vt:lpstr>
      <vt:lpstr>Dev Shastra Guru Pooja - #8 (Phal Pooja - Fruit)</vt:lpstr>
      <vt:lpstr>Dev Shastra Guru Pooja - #8 (Phal Pooja - Fruit)</vt:lpstr>
      <vt:lpstr>Argh Pooja All Eight Substances </vt:lpstr>
      <vt:lpstr>(Aargh Pooja – All 8 Substances  Together)</vt:lpstr>
      <vt:lpstr>Aargh Pooja   All 8 Substances  Together</vt:lpstr>
      <vt:lpstr>Aargh Pooja   All 8 Substances  Together</vt:lpstr>
      <vt:lpstr>Jaymala</vt:lpstr>
      <vt:lpstr>Jaymala</vt:lpstr>
      <vt:lpstr>Jaymala Anitya Bhavana Transitoryness Contemplation: </vt:lpstr>
      <vt:lpstr>Jaymala Ashrana Bhavana Helplessness Contemplation: </vt:lpstr>
      <vt:lpstr>Jaymala Sansar Bhavana Transmigratoryness Contemplation: </vt:lpstr>
      <vt:lpstr>Jaymala  Ekatva Bhavana Loneliness Contemplation: </vt:lpstr>
      <vt:lpstr>Jaymala Anyatva Bhavana Separateness Contemplation: </vt:lpstr>
      <vt:lpstr>Jaymala Asuchi Bhavana Impurity Contempletion: </vt:lpstr>
      <vt:lpstr>Jaymala Asrav Bhavana Inflow of Karma Contemplation: </vt:lpstr>
      <vt:lpstr>Jaymala Sanvar Bhavana Stoppage of karma Contemplation: </vt:lpstr>
      <vt:lpstr>Jaymala Nirjara Bhavana Shedding of Karma Contemplation: </vt:lpstr>
      <vt:lpstr>Jaymala Lok Bhavana Contemplation About the Universe: </vt:lpstr>
      <vt:lpstr>Jaymala Bodhi Durlabha Bhavana Enlightened Contemplation: </vt:lpstr>
      <vt:lpstr>Jaymala Dharma Bhavana Contemplation of Omniscient’s Path: </vt:lpstr>
      <vt:lpstr>Jaymala Nature of the Omniscient Lord </vt:lpstr>
      <vt:lpstr>Jaymala Nature of the Omniscient Lord </vt:lpstr>
      <vt:lpstr>Jaymala Nature of the Omniscient Lord </vt:lpstr>
      <vt:lpstr>Jaymala Nature of the Omniscient Lord  </vt:lpstr>
      <vt:lpstr>Jaymala Nature of the scriptures </vt:lpstr>
      <vt:lpstr>Jaymala Nature of Guru</vt:lpstr>
      <vt:lpstr>Jaymala Nature of Guru</vt:lpstr>
      <vt:lpstr>Jaymala Nature of Guru</vt:lpstr>
      <vt:lpstr>Jaymala Nature of Guru</vt:lpstr>
      <vt:lpstr>Jaymala Nature of Guru</vt:lpstr>
      <vt:lpstr>Jaymala Nature of Guru</vt:lpstr>
      <vt:lpstr>Argh</vt:lpstr>
      <vt:lpstr>Argh</vt:lpstr>
      <vt:lpstr>Jaymala</vt:lpstr>
      <vt:lpstr>Rushabhdev Argh</vt:lpstr>
      <vt:lpstr>Mahavir Swami Argh</vt:lpstr>
      <vt:lpstr>24 Tirthankars Argh</vt:lpstr>
      <vt:lpstr>Samuchhaya Argh</vt:lpstr>
      <vt:lpstr>Samuchhaya Argh</vt:lpstr>
      <vt:lpstr>Samuchhaya Argh</vt:lpstr>
      <vt:lpstr>Samuchhaya Argh</vt:lpstr>
      <vt:lpstr>Samuchhaya Argh</vt:lpstr>
      <vt:lpstr>Samuchhaya Argh</vt:lpstr>
      <vt:lpstr>Samuchhaya Argh</vt:lpstr>
      <vt:lpstr>Slide 169</vt:lpstr>
      <vt:lpstr>Slide 170</vt:lpstr>
      <vt:lpstr>Shanti path</vt:lpstr>
      <vt:lpstr>Shanti path</vt:lpstr>
      <vt:lpstr>Shanti path</vt:lpstr>
      <vt:lpstr>Shanti path</vt:lpstr>
      <vt:lpstr>Shanti path</vt:lpstr>
      <vt:lpstr>Shanti path</vt:lpstr>
      <vt:lpstr>Shanti path</vt:lpstr>
      <vt:lpstr>Shanti path</vt:lpstr>
      <vt:lpstr>Shanti path</vt:lpstr>
      <vt:lpstr>Visharjan (Ending Part of the Pooja  Recite 9 times)</vt:lpstr>
      <vt:lpstr>Visharjan (Ending Part of the Pooja)</vt:lpstr>
      <vt:lpstr>Visharjan (Ending Part of the Pooja)</vt:lpstr>
      <vt:lpstr>Visharjan (Ending Part of the Pooja)</vt:lpstr>
      <vt:lpstr>Slide 184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kiritt</dc:creator>
  <cp:lastModifiedBy>kirit</cp:lastModifiedBy>
  <cp:revision>227</cp:revision>
  <dcterms:created xsi:type="dcterms:W3CDTF">2002-02-17T16:21:24Z</dcterms:created>
  <dcterms:modified xsi:type="dcterms:W3CDTF">2009-11-17T08:01:15Z</dcterms:modified>
</cp:coreProperties>
</file>