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67F44F-1754-4D23-B0ED-08B5699B82E2}" type="datetimeFigureOut">
              <a:rPr lang="en-US" smtClean="0"/>
              <a:pPr/>
              <a:t>26/11/2014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EF8F2-8695-44F7-9442-D683BAE9376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67F44F-1754-4D23-B0ED-08B5699B82E2}" type="datetimeFigureOut">
              <a:rPr lang="en-US" smtClean="0"/>
              <a:pPr/>
              <a:t>26/11/2014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EF8F2-8695-44F7-9442-D683BAE937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67F44F-1754-4D23-B0ED-08B5699B82E2}" type="datetimeFigureOut">
              <a:rPr lang="en-US" smtClean="0"/>
              <a:pPr/>
              <a:t>26/11/2014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EF8F2-8695-44F7-9442-D683BAE9376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67F44F-1754-4D23-B0ED-08B5699B82E2}" type="datetimeFigureOut">
              <a:rPr lang="en-US" smtClean="0"/>
              <a:pPr/>
              <a:t>26/11/2014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EF8F2-8695-44F7-9442-D683BAE937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67F44F-1754-4D23-B0ED-08B5699B82E2}" type="datetimeFigureOut">
              <a:rPr lang="en-US" smtClean="0"/>
              <a:pPr/>
              <a:t>26/11/2014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EF8F2-8695-44F7-9442-D683BAE937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67F44F-1754-4D23-B0ED-08B5699B82E2}" type="datetimeFigureOut">
              <a:rPr lang="en-US" smtClean="0"/>
              <a:pPr/>
              <a:t>26/11/2014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EF8F2-8695-44F7-9442-D683BAE937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67F44F-1754-4D23-B0ED-08B5699B82E2}" type="datetimeFigureOut">
              <a:rPr lang="en-US" smtClean="0"/>
              <a:pPr/>
              <a:t>26/11/2014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EF8F2-8695-44F7-9442-D683BAE9376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67F44F-1754-4D23-B0ED-08B5699B82E2}" type="datetimeFigureOut">
              <a:rPr lang="en-US" smtClean="0"/>
              <a:pPr/>
              <a:t>26/11/2014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EF8F2-8695-44F7-9442-D683BAE937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67F44F-1754-4D23-B0ED-08B5699B82E2}" type="datetimeFigureOut">
              <a:rPr lang="en-US" smtClean="0"/>
              <a:pPr/>
              <a:t>26/11/2014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EF8F2-8695-44F7-9442-D683BAE9376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67F44F-1754-4D23-B0ED-08B5699B82E2}" type="datetimeFigureOut">
              <a:rPr lang="en-US" smtClean="0"/>
              <a:pPr/>
              <a:t>26/11/2014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EF8F2-8695-44F7-9442-D683BAE937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67F44F-1754-4D23-B0ED-08B5699B82E2}" type="datetimeFigureOut">
              <a:rPr lang="en-US" smtClean="0"/>
              <a:pPr/>
              <a:t>26/11/2014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5EF8F2-8695-44F7-9442-D683BAE937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267F44F-1754-4D23-B0ED-08B5699B82E2}" type="datetimeFigureOut">
              <a:rPr lang="en-US" smtClean="0"/>
              <a:pPr/>
              <a:t>26/11/2014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15EF8F2-8695-44F7-9442-D683BAE9376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ancientscripts.com/images/devanagari.gif"/>
          <p:cNvPicPr>
            <a:picLocks noChangeAspect="1" noChangeArrowheads="1"/>
          </p:cNvPicPr>
          <p:nvPr/>
        </p:nvPicPr>
        <p:blipFill>
          <a:blip r:embed="rId2"/>
          <a:srcRect b="68750"/>
          <a:stretch>
            <a:fillRect/>
          </a:stretch>
        </p:blipFill>
        <p:spPr bwMode="auto">
          <a:xfrm>
            <a:off x="609600" y="1447800"/>
            <a:ext cx="7620000" cy="5410200"/>
          </a:xfrm>
          <a:prstGeom prst="rect">
            <a:avLst/>
          </a:prstGeom>
          <a:noFill/>
        </p:spPr>
      </p:pic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3101440" y="0"/>
            <a:ext cx="215636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i-IN" sz="80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Unicode MS"/>
                <a:cs typeface="Mangal"/>
              </a:rPr>
              <a:t>स्वर</a:t>
            </a:r>
            <a:r>
              <a:rPr kumimoji="0" lang="en-US" sz="80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ancientscripts.com/images/devanagari.gif"/>
          <p:cNvPicPr>
            <a:picLocks noChangeAspect="1" noChangeArrowheads="1"/>
          </p:cNvPicPr>
          <p:nvPr/>
        </p:nvPicPr>
        <p:blipFill>
          <a:blip r:embed="rId2"/>
          <a:srcRect t="30534"/>
          <a:stretch>
            <a:fillRect/>
          </a:stretch>
        </p:blipFill>
        <p:spPr bwMode="auto">
          <a:xfrm>
            <a:off x="457200" y="1981200"/>
            <a:ext cx="8686800" cy="4114800"/>
          </a:xfrm>
          <a:prstGeom prst="rect">
            <a:avLst/>
          </a:prstGeom>
          <a:noFill/>
        </p:spPr>
      </p:pic>
      <p:sp>
        <p:nvSpPr>
          <p:cNvPr id="4102" name="AutoShape 6" descr="data:image/jpeg;base64,/9j/4AAQSkZJRgABAQAAAQABAAD/2wCEAAkGBxQSEhUUEhQVFBUWFh8ZGBUVGBoaGxccHBgeIBwdGhYaHCggHh8lHhkWIzEiJSksLi8uGx8zOD8sNygtLisBCgoKDg0OGxAQGjUkICYsMCwsMiwsLSwsLy8sLCw3LCwsLCwsLC80LC8sLCwsLC8sLCwsLCwsLCwsLCwsLCwsLP/AABEIAMIBAwMBIgACEQEDEQH/xAAcAAEAAQUBAQAAAAAAAAAAAAAABQMEBgcIAQL/xABIEAACAQIEBAMDCgIIBAUFAAABAhEAAwQSITEFEyJBBlFhMnGRBxQXI0JSVIGT06GxFRZigsHR8PEzcpLSJDWztMIIRFN1sv/EABkBAQADAQEAAAAAAAAAAAAAAAABAgMEBf/EAC4RAAICAQMCAwcEAwAAAAAAAAABAhEDEiExBFETIkEUMmFxkbHwgaHB0UJDUv/aAAwDAQACEQMRAD8A0bSlKAUpSgFKUoBSlKAUpSgFKUoBSlKAUpSgFKUoBSlKAUpSgFKUoBSlKAUpSgFKUoBSlKAUpSgPYr2K29icc/LlFD2cwUNaQG7bXN1tcXWRExESYmri/wADaA5KW7JBIky7DeSpEHSDplA8hWDzpco1jhk1bNMUitmYlIYCyhcqRqQFE+R1gaR5e+syfjVpsCzZRnQbCDLKR7LDeZ3qJ9RpVpWWhhttXwaBpFbk4g2IxAyonJtqhZ7jBS2UfdRSTJ2gwDO1WnGvDSosXWXJcUW1Nsgi1lgp1dzJObTWd6e0VtJUV8NOVRdmpopFZbb8PXOWXdreTYDNBMaGCRp339anPCt6yqFbl1yUX6m0VQQSZ1Lxv3O8eU1pLKkjNqnTNbRSttYfA2GuMBddmCTcFmOp2YglSQQAsiQFJM+lV8SLl3Cth7am6oflLeAW2GO4QltzqBIAq61uKko7MrGcG2m6NPRXsVtDhPCBzFHN6PZh7QZg33SoPcyJnt3qVxHzdFe3csrnkZzYNtSVHVrm7aalTJ8oNYyz1KqOmGFSjqujTNIrbXGeLL0m2ivoV5t5QUTNvy0A3A+0STHbXSsDasuUyqVNoNMRBABH5w38jvNS8tcoycY6dcXaNP15XSXyYWpxV43bYW7yVBVQuQAEaiO5MyfStmCwv3V+ArVGaafBxDSu3+Qv3V+ApyF+6vwFSScQUrt/kL91fgKchfur8BQHEFK7f5C/dX4CnIX7q/AUBxBSu3+Qv3V+ApyF+6vwFAcQUrt/kL91fgKchfur8BQHEFK7f5C/dX4CnIX7q/AUBxBSu3+Qv3V+ApyF+6vwFAcQUrt/kL91fgKchfur8BQHEFK7f5C/dX4CvKA0Njb62bea2TbvZVSUYgPbkls1vYxDQT2arfDcINxvqy9pige6MoC2lzAqtssxzAxLadtRBr7+eW2zW36spILKepG1kEjRgTlWTIAMaE1Rxxuaqwm65VcwkBkUZZHkHzFSRqVNcTk9NI2SalLVtJ0X/FbfWLC8o3HlmFrQlVBJLEtEk5R8dT2grlvDrfU2sReuKfas5MqqsnMDmgT3gCd9alcEmHVczFrQkhVAyP7RDABCoFvMCFkiYjWNa9/jLXYS3hTiCzC3buuFhZMEFiIXXus7xOlUhaeyNY2rU9my34Tj7VtldbRw69QUO5h/IucuYr7jpEaVUscVzjl3OU7KS6rZRnTVtM50WfZ3me9VsfbJGc2y9yyMiSS0QoIydIGXWJI7GajeH4bIXZihnpKi41sLO5lDqNSJII30q6lDI9TW4liUKjEv/nJEXEDcxo0S2SSsN2kAGQnceQmoLGcYBu5b1osQJHMQeyd9AzE/e1PapvEogZFttbuSpgi7fBSdRPWOkRA2kgVAcUwGVwzIATuURwFA2JYsY3jfyrSOmTopkUop2SQ4sL/Ltq4yhgguZCoIJn6zlCOldF0mWk7TV+OHur3rmHtW+WrAHmXc7FwwHMW2pMiSO81Q4dyQBGLIXd1aSwEfZyj36eRE1VxlpWRGUc1C6gPauqpBGoL5WyCIkLESKh53XhrZEuMNSmnb/PQt7WGK4h7GItXtQHYgcszqxcsSABrprpHeqb2LalksKfm+eL7MVuFyI0N0rmVR1baHQzV/f4oi+2LgYQouhiWEDT2iRA0j2Rtp2qEth0z5br3+wLAk5dmFzTtO5/yrOrWxROUZ789iql8FTYCc1FuyiiSWgtG28gLV01lEfM4+cXHGblJqmWJOoMmDE7CF1mvm3dFqwoTKty5HUMpI8uodSmILKd5q2xDEW2W0lwsHgsASGG5ZssNoZAELAJ3qz1SdIqkpKS4jdv59jYXyW4p3xV4XCuYWQAoM5VDDSRpux2/zrZ4rVnySWsO167eshldrUOhz5Vh9NbhJJPvj/Hagrpx+6VlFRdIUpSrlRSobxXxz5lh2vZOZDKoTNlLF2CgAwfOfyq/XF5bYe7lt6SZbQabSYqLLaHVl1SrB+MWBlm9bGfLl6h1ZzCxrrmO3nXw3HcOM037PR7XWvTrGuumulLQ0vsSVKtsNjUuZuW6vlbK2Ug5WG4MbH0qD4R4mbEMeXZGRcQ9lzn6reQHqZI2JERPcUtEqEnb7GS0qN/p3D9R59qFy5jnXTN7M69+3nVQcXs5c3NtxmKTmEZhqV33gEx6UtEaZdi+pWPnxOgxZsHKEFlLnNz6FrjEIgEbnKTv3FVuIeIrSW7rW7lh3tj2DdVRmmAGbXLJET50tE+HLsTVKi+GcdtX3e3bYF7QHMUGchM9JI7ggg1KVKdlWmnTFKUoQKUpQHOF7ieEuOq2byJlUmbuYhv7AZQY7kE+Q2q84QEuInOZlQOUVySDBEgEgCfZkAn3DuPPn9plS2DYylzoUA1A+1G5iBr2mprBW7ErcusLpT2FIGVZicoA0mBPx865stOXFHdhx5JaW+F9SF40lsX15U30UgvcOonVQoH29DqBtUhw7CYhsxxOexkA5aqwIChdFa3myiTp1CKcY43buOtu0wF13AT7JDZhBOnSBJJOsbdqoYzB27WLuG7iWuEoArIr2wjwM3SpyxuZndtqpoclS2I6qWKM05vct+K47FhFF5raqToqNJPfvKrA1JIq+4Rxl+WLa28yLIKiM7Eg6y2UEMYM6yDpUHxTBhGW5b5ly00zcAzbDKQJJOXNMk6yfMVccO6rZ5qXEZZADgElSZ0kab/lr7qplgsce5v0cYZcm23YnbGJZeZcs2zbVenM5tqXIbQrbdgcsd417TWJ8X8S3nuZLic3UEAZWUAMMwYLsp2PvqUUWuaACWOULMEx0gH2hH5iobibKcRycOodyhmWMAyDLfeiNvQVTHO51R1dR06jj1ORccB4q2DxK3ekKxYFVViAswVIbXcfEDyqe8V8Ww9/6zPlQFSVthQrAAxmDgEmSCNO3fSsf4ZhWcrJs/VLlfPdIzSdCBECNSYn/AAqU4hjGRzatWwQ6lC4hVuIYDFX1lSRE5O2nauxpSVOVHiO4yvRfZkTjb9pcXbeylvEc5M7K5IMajXWJ00P8Ky/CJZkZLBtyBmzAESBsWmSBBGm0biKg+HcIsIxa3aui0F0QPM3dMyq7a5hpqCNQNqvhxG9hlVriMyMdCP8AiLEQLiDZttdjlmexzcq2OvpssZe8qfoUeMWTaPrbkrGaI7rObQ6nZQutW2Fxt42mt4cOgYMCCBNvpOXMw0IaZ9JPcUxvHxcdVYPaQnUm20ARp28/8PfV7xLht+Tcw9+0GYRkhV00gQWzTEmIner4Xpld0V6nFGKqO97mR/JOoTFPaJBurhVN2PPOAPzia2uK1h8knB7mHe6z3VuG6mdiAM2aRuQTpHatnit9am9SOWUHDZilKUKmM+LuEXsS+GCBDatXhduBmILlQcqgZSIkzr5VZ8a4HisTcsvcFrKnMDWRccABwArBwklgucbD2zBrMaRVdKNVmkkkvT+TAx4PvDEKwNrlLiVuhZb2EshLaZY0CnMYnWZr3+pbnCpbbl817/MxFwTJU3TcZVbLJE5dD61ndY9x3jrWcTh7ACDnh4uXJy5ljKgjuZ8+1VcYo1jmyzaS/KLfgfA7+Gw2JVDbGIu3LlxH1KgtOSdNlGXT0qw4n4Wv3bmKu2ilhr+G5TKrEh3n22IAjplQd9anrXHkRba4lkt3mCBraksFd9AsgdzMT2BNVcP4iwzuLa3VLlmULqCWT2hqO3+dTUeCFPKm5UYqfBt9s6sbQS5ibTsFLf8ABtKMqDp3DKv8aDwdf+b8ubYu8974vKxBS4WGQjTVchdSp7RUnxXxaEvBbRR7a2b126+vSLQAEEaGWMf3TTCeLA+Ca6WsrfRFzoS2W27iUViATBkCR51WomjnnpMt8J4YxCYs4kOnVdM25OXlC0FTpiMwKz6ZjVEeDbnzW3bPKN5r4uYh9etTdNxlDRJGbLoY71muHYlQWEEgEgagGNYPeqsVbQjF9Rk/PgQHhPg9zDreN0qz3b73CykmQzdI1GkLAj0rIBXkV7VkqMpScnbFKUqSopSlAc3jCYViU+bNb5N4IzIzfWT5SSJ1B0iPWZqnxPCYXDA865cDN7FlXJZRMCYJO0kyfQVWxD4lWUI45ttBm0zgsTCAJ95o1bfffSojxRxG+yqt4rzUXO6KVCoB0jpEnN1DUn3Vww1SaPSeKML3ff4EzwviuFw9pOUSlxxrcCST6NcYyOwIFSFjGW3zcsswVQIJJncnNcYwJJ7bCKsuF8OVrdg2lVbalSzOBzGY7SI1BYjfyq/s2yw1Gce23L6eowZIO4Hl6Tr2ieSEtuDn9mcWm42nwfX9GXGtg3HbWIC9A02hIDHTuTqdairnDb5Ks98xAyBBIAjup9rfUVMPxi8WUm30SQZ6TqNAs+sH/GqjuYKMFeCCArZQD5Aka6eo2GtMbtUzfJjlhetXXxIC9hsWxA5mHVAIDpOdp8l1M/w9atcB4W+sLZ2k6FgNB5CdZJMTvA186yK/bIKsUIUjMczCBOwOXMxbVSAR21pcvhgFb6u0QAIgHp9wiTuT8Ap1rStHBXJm8Wk2U+E8ItoAFLNnfUuB2Ohgz2Ir4xvCRYu805V6QoKKoEAknOhBU7jYDYbV9YUs17LbuKYWRppHrGv8fP8AL64iiBSbt49xlTQ9t3kxIO4UHfUVjrbns/mbPBDFDzfo7LXBtcu3Htl2RI5iXLHSJmCYAgsVDR1f4ipfF40oAqs7aAZ/aIjuWO+ZS1YccclhlFlTlNwAwWkgkgEyTBEHc+UVe4niuZGeGIU6tIgfkdd/9CpyqVpLg06NYp45Oe7K/EfFVm2oY5rjGIZjmOYEzAJyx7/zFfNrEXLnt4hIIJt2SqnSRswYgLrMkCPSsMxbnGXEtoACAVRRpJksfzJ7nzq0xPB7qXBaCsXbTIRlafIgn/X510Rgq53OClFtpWjcvyIcT52JxIOUlEjMDMjOO/kDNbmFaS/+nvhjW3xFy4GDsMkHSAhBMrv9oa+hrdgraNLg55ScnbPaUpViopSlAKxbxD4eu4tL1p7lvlvcV7bEHPYChQcvmSVYgyIzHesppUNWWjNxdows+D7nznnG8rL855+VlOYxaCKCZjpjT31R4f4Fe2bbG+Cy2rwZgpnm3jrcWT200PlWdUquhGvtOTuYAngO7yrls3rfXYs2OlGGVLbS4HV9vXX1q4bwQ+V1F1IuYpLzSh1S37Ns69oTX+zWb15U6EPacnc8UV9UpVjAUpSgFKUoBSlKA5kxeUlwl5jdZgxdVcaAeo03/h+de2fCTXLZSyWHMINy9dGpA1gLM7xPb+VXd3gFrEXXuW8QLaJmKsXTYySYEZVkEwfI1Xs4i/aYW7V23jspgizo66bn7BHb2pPlXA5T93Etz1cSxyWrO6+xf2uC4gKBKsBALnpBYPmWFknQaVR4zh/m9snnZ2US3KnKFk6GRJIJ9NO1XnCOPrczDJczR7OU5lJ0mI2O0j0rF/GvGC1sWVtG3LS7sILRsFB1jasscZN1JU/U7cuWDg6dr4H0eNMrot450Zw2gbMRAGVR76meJ8QwxKnDnbXXSe+o859axPw5j7/Ot3EILWlyLIkQQZnvtGvpUtjOHKuIbE33trmzHIikw/eRmnXUxoDJ1FdEUovbY8nqFKUk29lxZIYrFqq2rlpM2a85YCNXDbkR90d6vOI8dzpluhUEZYX2iSJI1BAnSCBG21YpieJM9wDRYDBbaLmY7ySpO+nfznWquC8M4rEpzC9u0p06nzXDsZ0EASO0RV56eWc8MUssvKrPMVx+1bJS0iIW6c0EsQfvEk6SPTc1j+Ix169cyrILSACR5ncbDT/RrMrPgKynt3XuMeykD/Ak7Hyqlf4JasnLbSWfZmlnA7sGJlQJGwk1EMkJbxNcmCWNrxC24TwW3ZTNdYvcPmekH/5H1NUeLcYs21ZVsDM+5zllJ8wvltoRpX1jeH3EK8x7jWmAYMkEwRvEajy7xWQ8D4BwvEID1O/dzcY/FBEflWOrS7m7PSlBSgvCVfqYx4L4fzC+JC52tkAp3BP2hIgmJAHrV7xC2LR51+3cYSdQ2QgmPtCY/wBqyR/D9nAq7YZQXbZy56dPsvBIHnrtUbb47fKZGyBjAzcsQVy6ZZJUaTuD/leTcnri7X7nPFxgvDmqf7GWfI+3/ir0ElWw6sM28ZhGYwJI1EwJETW3K1L8kfD3tYq6xOZHsdLaffEgx313/LtW2q6cTTjscOdVNqqFKVbY/HJZQ3LrZUWJOpiTA2HmRWhkXNeTUA3jPBAScQoA3JV/+2o/i/jDC3LJGHx9uxceOXdNs3BvJhCAGkAjf17VNMWZhSsfTxhgwNb6k/8AK/8A2143jXAggHEICdgQ0mN4GXWlMizIaVAf1xwX/wCdf+l/+2rzg3H8PiwTh7q3Qu5WY1nuR6H4VFMkk6VFcS8Q4ew+S9dCNAMQx0MwdAfI1Yf164flzfOreX73VG8bxG+lTTBkc0mtccY8V27+Pt2RjHs4UYc3C1mVa5dz5cpYoSFVYOkSTrtXlrxkMFcAuYr55hWMcxky37Hq8Kq3U9QAw/tVOhldRsmlY/c8aYFVDnE28pE5tSNCQZIGkEEQaleG8Rt30z2WDrJEgEaj3gVWmWLulKUApSlAc+8XwtsqEVQSFCidYA7KeyjQSNSY/OL4I922bi2QozLGbUQdSAoEknX+PuqVxDlxlt7ByrudFhVPtNGkudvOpCzjbdlosjM+hblqSdIGoGsRBk5RvrXn4JTgrR3dVKMo3x/Rj2E4aVGX5wrdBi4oLRJhuot0nz0HlVgOBgXOZi7xKn2U1ZnBJMyTJBMmF06t6yrjN26Zk8vqzaatmABz8xdATmEwSdvyiOG+F2vobjXeSnmCDcczqQdSBIMQJ91a+Je7ZxPqILyx5IbFcZt2FK2wLanXKoGcyu5jYHsTr2rG8ZxS5db6sMJO4JLmZ3O+xjTes/HhzC4dsy2ziDuRdUkbz6jX1B/nVa2VuE2rCWwg0Y2lhPcPM7+Q98VMckeUiYuElcpGPcA4XcwzAyrXW+z9pcupyHzGn8vWpS5jiHVbThUaQcvUQ4JhQEDdREHary3wS31uSrA2ygHtACDERESe/lParHjdoDK+VNSjwyyIK5WGvYGN6q3Gbp7nV0/US/1uq/kn+G3gVYISXEyHgM2u3dgrEDQ+Q9AbRHztmY5ZBDz5D7KkbxLfEedRircaLedbatIyWlydtTtOonY96vMK9vDpqVicpIE6+qjeQff/ACqqkq2J6rFljHUy9tMr2ShJlTNqRB8yJPrBAO0mokcHts9y6bd1HylTyDBS6DvA0IO+umteX8ULpi1mK8ppZhAJIICokE7nc96kruJ/8XdQXMuaNDsTAP2u+oPcfGqNNepXFNPDUuE+V6FHhWGxhcLfszYESruC9waaEq0g7abVe8aey7qiKVntGqj190fl+dUMdbtgILmJhmcZeU6+0gkZgFAyyBoe1UuLccmzZvMeWbj5GmPaHck9vWqSlLbb6HfHFiyQa1eltszb5J+Yt25bcEAW5XTpbrAJVtvLTtpWzxWrPkh4it+7fNstlAIyRK+0NVYHUHy7fCtpiu7B7m55OVNSpuxVLEsQrFRLBSQPMxoKq15FbGZqTh/isWcMmI59zFY27K38JcuuVs6k3CcKqsba2gNdBKzJJIphsVhrf9D4OzirWKuW8XzGNpgyqClzaCQoBcBVJmB6GtriyoJYAAncwJPvNR+P4FautZcjKbN0XlyQssFZerTUQ7VprRWmQv8ASd4YzF4O7e5Zu2xdwV3KugyZXUSMrMjgNBkw/lWJ+HMZfxF/g+Iv4h7zXDiQVZbQVCilGKG2ikhss9ROkVszivB7GKUJiLVu8oMhbihgD5idjvVvc8P2TcwzhcnzUMLSJCoA6hSMoGwA0iKhSQaISw3FXxl+2zWbWGXqs3RZL5gW0RvrRDKN/OJ7158kX/ldn/nvf+4uVmUVHeHuDW8HYWxazZFLEZjJ6nLHWPNjUarVE1uRnjjH4nDWVxOGHMWy2e/ZgTctZSGytBIKyH03yn3HBMdhcRa4JbUnDvYZ7T57buW+sxSuAvTlIBYCZHetvsJrHP6l4YYV8KudbL3eblDHoOcPCTIVcy+yPM+dTGSRDRaYn/zyz/8Ar7v/AK9usY8WpxNsNi3xhtKmEuLfw5tWp5uQ5laTc6QNMwK/e99bEfg6HFLiurmLZayNenKzBjpG8qNakCs0U6oUak8VccROF4q0z4N7uJtm6EwAZtXMvduGTCkx1mNT3rbOH9lfcP5VF8T8OYe9Yu4fILaXlyvygqE/mBvUsiwAPIVDaa2JSPqlKVUkUpSgOcbV9rt9jcY8gGFef+JIlVUsFI0EaAVkOEu2khFCLl1ZsrjOBEgEbkn2TrpP5Ybi+FX797KkXA5B5TyAsA9xqsKfzq14jwzG4a3Nu7cKkwVVm2nsDuNOx8q582KGpKMiVhyZPNRkPi3xIqJlIAmSFhM2vbodwdZMyI91WPgfxU5m2bQmINxpKiTp6Bt/f+VXGH+TBmQ3MViDny5jbXU6CSM7e0QPIedUbXh02EFzB3iQw1DAEOpiQZEf5e+qeHFRpck+xutVGWY7h6OoPON4tsq/yKjX/aoLEXfmoOaRoDlGpHYA5QTP5VVwvFGsALnU2yF6ra7MROQtpDR/PuZqrxbCqyTsrgbkF3O8D8/dWDWl1I44xTdoi+CcasXyQ2WzbAzZm9pwDqoMbf6A3qRxijEW4ysGOZlUjqNsnUAH8mjz9xNRuC4j/Rdso9nOtzScobKY0B1Eg66e+vmzi75stdNprNrJFk+0zGd8oGbWd4jerSx+ZOPB7OF4sONxfLLos4grbFzTRs8CNtRkzdjoNd5g15gsJOZmz3LrNmyrnC5vsjIu8dgR/GrOzxs21zvbYXXKkgWmBeIBLQND7XYTm0FV7nF7Yt5nOMvL3mLSHaZEqSJd9IP8iLtVuZZW5unPYuLTiyXuuyBFEuVIgQZW2p7tOpidgKibOG+cKty6AS16ShkkK40+ClY91Q74x8dcXOos4ZDlVU9hT2BOkkmKyywpUTZ68sZ0Azsn90EMQNSCpnXvtVnB/qFmhBaP8XtfxILimAuWlAuG3YthibfMloBmchBJJ9DrrVvxDB3eXh0v8s27bXHJQktllSQw276R5wamcbnxt1S5S/atL1rDKZnYswPVp5aCru3wCziHEhlt97YzZUAEn3mB/DSphkjH3zR4G41j4+5mnyOrb5lxrC2xba39hSpJDD2ge8fzratat+SO1at3b1u1mICDUz97sTuIj1/hW0hXTGSkrRxyg4PSxSlKkqKjOJ8TNtxatpzLptPcVScoITKILQYJZ0A08z2qTqzvYENeS9s6Kye9XKkg/wB5EIPofOgInA+KrdxbLsMq37YZIDkl8pZ7ZAWAyjsTJ1gaGri54owylwXMo6owFtyQzMyroFkyyOJ9PdVY8Ftg2wqotu3ca7kyjW4zFs4bsZa4fXNVFfC+GGYi3BZg5h31YO7g+12a45/vVPlI3KDeLsOqvdZwLKW7d0XArmUuIzhsoTbKpOkntoYBu7XiCw91rKMTdWZXIwnKqMYcjKem7bOh+16GrG14Ow8OjrntlEtrb6gES2jIqyGlum4w17RV/a4BYW4boTrIIJzOZDIqnQmNVtoP7op5RuR/D/GFh7fMuEW4YIVIfOjkTkuIUDIw9RBGokVef1mw+Z0znMjZSCjiW5gtwvT1dZA6Z3FfWJ8OYe57aZvUu8nSBLZpIA868bw1hizMbcsxknO+/MFyR1aHOqtI2imw3IrhnjVLjqlxDbL2UuJqzBmc3+gkJ0wMMxk7zG4qX4HxpcQBAgm1buwCSCl1SVIJAMSGGoB6dqop4VwwKkW4KABTnfQLzMv2u3Ou/wDWauuFcHt4eeWI6EtqPu27YIRBOsCWMnXU+lS6CskqUpVSRSlKAUpSgNMYReWlobNkBUkFQdJyzofQg6+VeYzFWzaL3Lbaa5VAIYyc2UkwBMDX1q147i7wt3Eu3LTlgEN0qwkhTEIzkaZpisX4dhMbaS5hkY3wQCBlLFA0EkOGlTE6Gf5z5ccTl5r2PSXXSacZR8yI7jviPFXbrWbLnKNAwlXIYAQfjG0++s88K8N5WFVbjhoWYnUtGgUT2kD3RtUH4W8PgXblwiWEAE7gxqR/rtWSWuC5i2UmQpYrCgNrtmVc3n8TpWzz49olMLyTXidzC7mAuC5dCsMhYkISco6pAiO0DUf7SPCcYuHzXLpAafMtP/KYJn8hUxb4TD5WmBudQdvPKQD+dfdnCBWPLUGBsQxnTcEAga9yarPIpbHRDp4Y/NHn5FkLFzEHm3UFu2uqW21JJEAvrvBIC67kkk1SfFZb4tG4qulvpBBbIGPcA+1C+egga1ZeMPEF1GWzZ1uxJFsZuWOwEbudye2gHnVrgODsi2WuRzXc3HZjLFQBo5J1GYoNO5PlVabVyfyMOrxwlB0uPz6ktwvDasxZ7jFzlPc65enYAT56aVf47hxYMrgFwssNmIEg6DQ9xv5VaYDFhECuMg6jLrKjWRrr3JB/KsawnF3t4pjYVbqsuqOzhSdwoMysSdBpvVYwlJujkw6YxrMvk+xMXsCl/CcnDlUBgqYJXQzBn2TIqQwHDsRhcCj8q3cZWLlk0dhO8nUgTr6VjPB+I3LLu11Us53jlRKjyGSZ9xBrLMW917eQv82HecxgMYIGYgWwZgsFO8TJrXXODpiXRvKvLvHkx7DcQvWbTXC+STmKlQyydVWDtuNtdBI8rvE8SQYW3fvXWbMVAs9InU6wsZoljJ9KlcUlq/nw+JTI/wB8QBMSGZveRsBoe01CW/C2HS/ybhfMVJtl7bm0w88zNI21B/3eSW7O1Zp4Y91wvgZ38kWMe7iLxKqicoFVmWg3DBPbs2gmIraorVHyQuq4i5aQQFszAOgm4Nh2Bg1tgV14opRpHFnyeJPUxSlK0MhSlKAUpSgFKUoBSlKAUpSgFKUoBSlKAUpSgNG4vhNu9bFtHF5lQJn6C7ZQNQQSDuYK6iYINWeDwbibF28bKOCc50IyiBvl6tf4VGcLuE2rRsXSQyItxLaqFQhZuA2tQSNNTE6yauit25l1ADM0gBVm2FPcL9qDqNhXnvFJWjqj1MVvqV/HklOB3WskDK5B6QX0N1RoG8pOm/pUkniPD3CTauILiyrI0z2BBGh0PwioPDW8Q1k3CUIttltsWJJzLmjJIEx+Z17TWO3fDNtwSW6iSzFrfUSTJMz/AK18qqulUm3LYrhzzgtt0Z82OuXFBUJc2BKMYInaDMEAEazr2rAfF3iq6bnJi7h7a7qjdVz+0W0kE9x5mrdMG1hibLXVIGyqQrRsCO499ULvDr1/W6bp7kBVUD1k6/nWuLpdEre6N59Y5RpbF1wp7iw1mMOtzTmBuYbjHWM7KVT8hM+6qa8Rv3MSmHSLJtkEsSWLBdSS7Tm07GrjD8Ny2+UM2UmersfgIB8orJeFcOPKe6ACUjqI7afCYFXklHeRjpeSaS37n1ird5EkW1eZk5soIB8spI384gCsBw+OT58vzpBaQN1ZCw0iVJMzGo1natm4uxc1kqmUhTMwM2qnU6A6DesUxPh+1dvMW+tJAkhvZIkEdJ7EfCKp073dm/WRuOypfMkcG1q7zOQym2sQ058hjTKWJ7wYnSPWq+JfEYgE3btq4D0yndQwIkjoXUAmCSYqhwfCDB5vm7ZJmQ+upA8zIIirvA4C7ibLWVykD2n7RvBnTXyqM0ZyltwcnQYVitW/7Pi5cS64VWEsALbMYzBUMtsCJO07wN6tEs4jEfVu2G+pLKzrmDT5lzM+kwNajOL8Yc3LmAU2QHhGutopkdhBM6iNd4q7PBrNkZYVRnTKH1LCR1ZtQo6mBM7DXtURx6PmavJJxcZcW7rc2L8lnAhh7jsWUu9uDlzHQMPtEx5aAVskVqz5JrSpicQPqywQEG2+bpZ5A8jGmu/xraYrrxXp3OebTezPaUpWhUUpSgFKUoBSlKAUpUTxvj9rCm2tzOWuZsi21Ls2US0KNTEjQamdAaAlqVG3eO4dZzX7S5ZzZnUEZSoaQTpBdAfIsB3r4HiPCkgfObEm3zB9YmqQTn39mATPkD5UoErSoxeP4YxGIs9Ux1r9kkN37FWB9VPlVpi/FuGTLDNdzKzxYU3SESM7EJMASPUzpNTTBPUqCXxbhuYUZykFxzHUrbJtgFwLh6ZAMx6GNjUvhcStxQ9tldTsymQYMHX3gilArUpSoBpXwr4Jw2Hw6XCQ95kDNcJOkiYTyAnf419YnBwTb5Km2RAfNLE/dykaCIjWtSL4zxoVUF9sqAKohNABA1yydPOqq+PMeP8A7g/9Fv8A7K8+XTZnJty+56OPqcEV7v2M8HCDgla7ZS42ZlLJlm30mVIBO4iZqaxGPbFYYNdNtrskghMpU/ZBE7RBrUTeMMYQRzzBEEZUiJJ2y+pqljfFGKutme8SdNlRdtvZUV0RxTS3Y9pw/wDJurgWHs5uV80GIuqoN26zqozFQQF9IPp7qo8Xw1rMQLOR0YK1vMxWG2MiCfMbbGtPWPFuLTVb7AwBsuoAgTp5aV7d8X4xn5jX2L6dUJ2Mj7PnV9Eq5M/GxXdG6OEYS3cW5ysHzQmiOboXM2m8n2Rv/hNQfFLNvM6va5bqRnQOzJB+0JMGJ00rWmG8Y422CqYh1DNmIAXVvPb0q3v+JMS5ZmusS0ZjC6wQR28wKh420THqMSldG3+D4Zblu8beCtXAnTbuXrkuziNXLD2QDsD5R6UMM9kKGdAEK53VCSSQcuRTuOrT/etWWPFeLRcq32C66AL9rft3qj/WHERHMMf8q9jPl5608NkvqMTu0br4rxEi1ZVMHYti6wEls5UQDqCo6vzgetYbxHjx+bsivcutcEhQWl3YaTBnIiwI229ZwnFeJ8Vc9u8x37KIkQdh5ACvjCeIcRaBFu5lkQSFSYP9rLNW0so8+OqSMw4N4QF7D9Vu6DoQ4dYjzIJ2/u1lGBsC0q4bDqnskXHuLnYgjZSdPedhoI8tWYbxTirYCpdIAGUdKEwNhmKz/GqlrxhjFBC3iJ3hLevvOWTWGTDkn6muLqcMP8TpTwRhLdskIADl128x5VmArkTh/wAoHELBJtYllJ36bZ//AKUxV99K/Fvxjfp2f262wwcIaWcmfIpzckdXUrlH6V+LfjG/Ts/t0+lfi34xv07P7damJ1dSuUfpX4t+Mb9Oz+3T6V+LfjG/Ts/t0B1dSuUfpX4t+Mb9Oz+3T6V+LfjG/Ts/t0B1dSuUfpX4t+Mb9Oz+3T6V+LfjG/Ts/t0B1dUN4i8OWsaoW81zJBBRWGVgY3BBg6aMIYSYOtc1fSvxb8Y36dn9un0r8W/GN+nZ/bonQOh28EYeWbNelnzqc4+rbm82UlfvwdZ0AGwFfV3wVh2F0M10reUC4peQ7BAgcyJLZVHp3ia52+lfi34xv07P7dPpX4t+Mb9Oz+3VtTB0N/UXDSplwVDCRkWc+bNOVBoc56fZMCRpX1Y8E2Eyct76FVZCUfLmR3DlDAhVkCMmWNYia53+lfi34xv07P7dPpX4t+Mb9Oz+3TUwdDt4Hw5zBmuuCbhCuVZUN581whSsHMdOoNoSBvU5wrALh7SWkLFUEAsZO86n8/cK5c+lfi34xv07P7dPpX4t+Mb9Oz+3UNtg6upXKP0r8W/GN+nZ/bpUAwqlKUApSlAKUpQClKUApSlAKUpQClKUApSlAKUpQClKUApSlAKUpQClKUApSlAKUpQClKUApSlAKUpQClKUApSlAKUpQClKUApSlAKUpQClKUApSlAKUpQClKUApSlAKUpQClKUApSlAKUpQClKUB//2Q=="/>
          <p:cNvSpPr>
            <a:spLocks noChangeAspect="1" noChangeArrowheads="1"/>
          </p:cNvSpPr>
          <p:nvPr/>
        </p:nvSpPr>
        <p:spPr bwMode="auto">
          <a:xfrm>
            <a:off x="155575" y="-1646238"/>
            <a:ext cx="4572000" cy="3429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04" name="AutoShape 8" descr="data:image/jpeg;base64,/9j/4AAQSkZJRgABAQAAAQABAAD/2wCEAAkGBxQSEhUUEhQVFBUWFh8ZGBUVGBoaGxccHBgeIBwdGhYaHCggHh8lHhkWIzEiJSksLi8uGx8zOD8sNygtLisBCgoKDg0OGxAQGjUkICYsMCwsMiwsLSwsLy8sLCw3LCwsLCwsLC80LC8sLCwsLC8sLCwsLCwsLCwsLCwsLCwsLP/AABEIAMIBAwMBIgACEQEDEQH/xAAcAAEAAQUBAQAAAAAAAAAAAAAABQMEBgcIAQL/xABIEAACAQIEBAMDCgIIBAUFAAABAhEAAwQSITEFEyJBBlFhMnGRBxQXI0JSVIGT06GxFRZigsHR8PEzcpLSJDWztMIIRFN1sv/EABkBAQADAQEAAAAAAAAAAAAAAAABAgMEBf/EAC4RAAICAQMCAwcEAwAAAAAAAAABAhEDEiExBFETIkEUMmFxkbHwgaHB0UJDUv/aAAwDAQACEQMRAD8A0bSlKAUpSgFKUoBSlKAUpSgFKUoBSlKAUpSgFKUoBSlKAUpSgFKUoBSlKAUpSgFKUoBSlKAUpSgPYr2K29icc/LlFD2cwUNaQG7bXN1tcXWRExESYmri/wADaA5KW7JBIky7DeSpEHSDplA8hWDzpco1jhk1bNMUitmYlIYCyhcqRqQFE+R1gaR5e+syfjVpsCzZRnQbCDLKR7LDeZ3qJ9RpVpWWhhttXwaBpFbk4g2IxAyonJtqhZ7jBS2UfdRSTJ2gwDO1WnGvDSosXWXJcUW1Nsgi1lgp1dzJObTWd6e0VtJUV8NOVRdmpopFZbb8PXOWXdreTYDNBMaGCRp339anPCt6yqFbl1yUX6m0VQQSZ1Lxv3O8eU1pLKkjNqnTNbRSttYfA2GuMBddmCTcFmOp2YglSQQAsiQFJM+lV8SLl3Cth7am6oflLeAW2GO4QltzqBIAq61uKko7MrGcG2m6NPRXsVtDhPCBzFHN6PZh7QZg33SoPcyJnt3qVxHzdFe3csrnkZzYNtSVHVrm7aalTJ8oNYyz1KqOmGFSjqujTNIrbXGeLL0m2ivoV5t5QUTNvy0A3A+0STHbXSsDasuUyqVNoNMRBABH5w38jvNS8tcoycY6dcXaNP15XSXyYWpxV43bYW7yVBVQuQAEaiO5MyfStmCwv3V+ArVGaafBxDSu3+Qv3V+ApyF+6vwFSScQUrt/kL91fgKchfur8BQHEFK7f5C/dX4CnIX7q/AUBxBSu3+Qv3V+ApyF+6vwFAcQUrt/kL91fgKchfur8BQHEFK7f5C/dX4CnIX7q/AUBxBSu3+Qv3V+ApyF+6vwFAcQUrt/kL91fgKchfur8BQHEFK7f5C/dX4CvKA0Njb62bea2TbvZVSUYgPbkls1vYxDQT2arfDcINxvqy9pige6MoC2lzAqtssxzAxLadtRBr7+eW2zW36spILKepG1kEjRgTlWTIAMaE1Rxxuaqwm65VcwkBkUZZHkHzFSRqVNcTk9NI2SalLVtJ0X/FbfWLC8o3HlmFrQlVBJLEtEk5R8dT2grlvDrfU2sReuKfas5MqqsnMDmgT3gCd9alcEmHVczFrQkhVAyP7RDABCoFvMCFkiYjWNa9/jLXYS3hTiCzC3buuFhZMEFiIXXus7xOlUhaeyNY2rU9my34Tj7VtldbRw69QUO5h/IucuYr7jpEaVUscVzjl3OU7KS6rZRnTVtM50WfZ3me9VsfbJGc2y9yyMiSS0QoIydIGXWJI7GajeH4bIXZihnpKi41sLO5lDqNSJII30q6lDI9TW4liUKjEv/nJEXEDcxo0S2SSsN2kAGQnceQmoLGcYBu5b1osQJHMQeyd9AzE/e1PapvEogZFttbuSpgi7fBSdRPWOkRA2kgVAcUwGVwzIATuURwFA2JYsY3jfyrSOmTopkUop2SQ4sL/Ltq4yhgguZCoIJn6zlCOldF0mWk7TV+OHur3rmHtW+WrAHmXc7FwwHMW2pMiSO81Q4dyQBGLIXd1aSwEfZyj36eRE1VxlpWRGUc1C6gPauqpBGoL5WyCIkLESKh53XhrZEuMNSmnb/PQt7WGK4h7GItXtQHYgcszqxcsSABrprpHeqb2LalksKfm+eL7MVuFyI0N0rmVR1baHQzV/f4oi+2LgYQouhiWEDT2iRA0j2Rtp2qEth0z5br3+wLAk5dmFzTtO5/yrOrWxROUZ789iql8FTYCc1FuyiiSWgtG28gLV01lEfM4+cXHGblJqmWJOoMmDE7CF1mvm3dFqwoTKty5HUMpI8uodSmILKd5q2xDEW2W0lwsHgsASGG5ZssNoZAELAJ3qz1SdIqkpKS4jdv59jYXyW4p3xV4XCuYWQAoM5VDDSRpux2/zrZ4rVnySWsO167eshldrUOhz5Vh9NbhJJPvj/Hagrpx+6VlFRdIUpSrlRSobxXxz5lh2vZOZDKoTNlLF2CgAwfOfyq/XF5bYe7lt6SZbQabSYqLLaHVl1SrB+MWBlm9bGfLl6h1ZzCxrrmO3nXw3HcOM037PR7XWvTrGuumulLQ0vsSVKtsNjUuZuW6vlbK2Ug5WG4MbH0qD4R4mbEMeXZGRcQ9lzn6reQHqZI2JERPcUtEqEnb7GS0qN/p3D9R59qFy5jnXTN7M69+3nVQcXs5c3NtxmKTmEZhqV33gEx6UtEaZdi+pWPnxOgxZsHKEFlLnNz6FrjEIgEbnKTv3FVuIeIrSW7rW7lh3tj2DdVRmmAGbXLJET50tE+HLsTVKi+GcdtX3e3bYF7QHMUGchM9JI7ggg1KVKdlWmnTFKUoQKUpQHOF7ieEuOq2byJlUmbuYhv7AZQY7kE+Q2q84QEuInOZlQOUVySDBEgEgCfZkAn3DuPPn9plS2DYylzoUA1A+1G5iBr2mprBW7ErcusLpT2FIGVZicoA0mBPx865stOXFHdhx5JaW+F9SF40lsX15U30UgvcOonVQoH29DqBtUhw7CYhsxxOexkA5aqwIChdFa3myiTp1CKcY43buOtu0wF13AT7JDZhBOnSBJJOsbdqoYzB27WLuG7iWuEoArIr2wjwM3SpyxuZndtqpoclS2I6qWKM05vct+K47FhFF5raqToqNJPfvKrA1JIq+4Rxl+WLa28yLIKiM7Eg6y2UEMYM6yDpUHxTBhGW5b5ly00zcAzbDKQJJOXNMk6yfMVccO6rZ5qXEZZADgElSZ0kab/lr7qplgsce5v0cYZcm23YnbGJZeZcs2zbVenM5tqXIbQrbdgcsd417TWJ8X8S3nuZLic3UEAZWUAMMwYLsp2PvqUUWuaACWOULMEx0gH2hH5iobibKcRycOodyhmWMAyDLfeiNvQVTHO51R1dR06jj1ORccB4q2DxK3ekKxYFVViAswVIbXcfEDyqe8V8Ww9/6zPlQFSVthQrAAxmDgEmSCNO3fSsf4ZhWcrJs/VLlfPdIzSdCBECNSYn/AAqU4hjGRzatWwQ6lC4hVuIYDFX1lSRE5O2nauxpSVOVHiO4yvRfZkTjb9pcXbeylvEc5M7K5IMajXWJ00P8Ky/CJZkZLBtyBmzAESBsWmSBBGm0biKg+HcIsIxa3aui0F0QPM3dMyq7a5hpqCNQNqvhxG9hlVriMyMdCP8AiLEQLiDZttdjlmexzcq2OvpssZe8qfoUeMWTaPrbkrGaI7rObQ6nZQutW2Fxt42mt4cOgYMCCBNvpOXMw0IaZ9JPcUxvHxcdVYPaQnUm20ARp28/8PfV7xLht+Tcw9+0GYRkhV00gQWzTEmIner4Xpld0V6nFGKqO97mR/JOoTFPaJBurhVN2PPOAPzia2uK1h8knB7mHe6z3VuG6mdiAM2aRuQTpHatnit9am9SOWUHDZilKUKmM+LuEXsS+GCBDatXhduBmILlQcqgZSIkzr5VZ8a4HisTcsvcFrKnMDWRccABwArBwklgucbD2zBrMaRVdKNVmkkkvT+TAx4PvDEKwNrlLiVuhZb2EshLaZY0CnMYnWZr3+pbnCpbbl817/MxFwTJU3TcZVbLJE5dD61ndY9x3jrWcTh7ACDnh4uXJy5ljKgjuZ8+1VcYo1jmyzaS/KLfgfA7+Gw2JVDbGIu3LlxH1KgtOSdNlGXT0qw4n4Wv3bmKu2ilhr+G5TKrEh3n22IAjplQd9anrXHkRba4lkt3mCBraksFd9AsgdzMT2BNVcP4iwzuLa3VLlmULqCWT2hqO3+dTUeCFPKm5UYqfBt9s6sbQS5ibTsFLf8ABtKMqDp3DKv8aDwdf+b8ubYu8974vKxBS4WGQjTVchdSp7RUnxXxaEvBbRR7a2b126+vSLQAEEaGWMf3TTCeLA+Ca6WsrfRFzoS2W27iUViATBkCR51WomjnnpMt8J4YxCYs4kOnVdM25OXlC0FTpiMwKz6ZjVEeDbnzW3bPKN5r4uYh9etTdNxlDRJGbLoY71muHYlQWEEgEgagGNYPeqsVbQjF9Rk/PgQHhPg9zDreN0qz3b73CykmQzdI1GkLAj0rIBXkV7VkqMpScnbFKUqSopSlAc3jCYViU+bNb5N4IzIzfWT5SSJ1B0iPWZqnxPCYXDA865cDN7FlXJZRMCYJO0kyfQVWxD4lWUI45ttBm0zgsTCAJ95o1bfffSojxRxG+yqt4rzUXO6KVCoB0jpEnN1DUn3Vww1SaPSeKML3ff4EzwviuFw9pOUSlxxrcCST6NcYyOwIFSFjGW3zcsswVQIJJncnNcYwJJ7bCKsuF8OVrdg2lVbalSzOBzGY7SI1BYjfyq/s2yw1Gce23L6eowZIO4Hl6Tr2ieSEtuDn9mcWm42nwfX9GXGtg3HbWIC9A02hIDHTuTqdairnDb5Ks98xAyBBIAjup9rfUVMPxi8WUm30SQZ6TqNAs+sH/GqjuYKMFeCCArZQD5Aka6eo2GtMbtUzfJjlhetXXxIC9hsWxA5mHVAIDpOdp8l1M/w9atcB4W+sLZ2k6FgNB5CdZJMTvA186yK/bIKsUIUjMczCBOwOXMxbVSAR21pcvhgFb6u0QAIgHp9wiTuT8Ap1rStHBXJm8Wk2U+E8ItoAFLNnfUuB2Ohgz2Ir4xvCRYu805V6QoKKoEAknOhBU7jYDYbV9YUs17LbuKYWRppHrGv8fP8AL64iiBSbt49xlTQ9t3kxIO4UHfUVjrbns/mbPBDFDzfo7LXBtcu3Htl2RI5iXLHSJmCYAgsVDR1f4ipfF40oAqs7aAZ/aIjuWO+ZS1YccclhlFlTlNwAwWkgkgEyTBEHc+UVe4niuZGeGIU6tIgfkdd/9CpyqVpLg06NYp45Oe7K/EfFVm2oY5rjGIZjmOYEzAJyx7/zFfNrEXLnt4hIIJt2SqnSRswYgLrMkCPSsMxbnGXEtoACAVRRpJksfzJ7nzq0xPB7qXBaCsXbTIRlafIgn/X510Rgq53OClFtpWjcvyIcT52JxIOUlEjMDMjOO/kDNbmFaS/+nvhjW3xFy4GDsMkHSAhBMrv9oa+hrdgraNLg55ScnbPaUpViopSlAKxbxD4eu4tL1p7lvlvcV7bEHPYChQcvmSVYgyIzHesppUNWWjNxdows+D7nznnG8rL855+VlOYxaCKCZjpjT31R4f4Fe2bbG+Cy2rwZgpnm3jrcWT200PlWdUquhGvtOTuYAngO7yrls3rfXYs2OlGGVLbS4HV9vXX1q4bwQ+V1F1IuYpLzSh1S37Ns69oTX+zWb15U6EPacnc8UV9UpVjAUpSgFKUoBSlKA5kxeUlwl5jdZgxdVcaAeo03/h+de2fCTXLZSyWHMINy9dGpA1gLM7xPb+VXd3gFrEXXuW8QLaJmKsXTYySYEZVkEwfI1Xs4i/aYW7V23jspgizo66bn7BHb2pPlXA5T93Etz1cSxyWrO6+xf2uC4gKBKsBALnpBYPmWFknQaVR4zh/m9snnZ2US3KnKFk6GRJIJ9NO1XnCOPrczDJczR7OU5lJ0mI2O0j0rF/GvGC1sWVtG3LS7sILRsFB1jasscZN1JU/U7cuWDg6dr4H0eNMrot450Zw2gbMRAGVR76meJ8QwxKnDnbXXSe+o859axPw5j7/Ot3EILWlyLIkQQZnvtGvpUtjOHKuIbE33trmzHIikw/eRmnXUxoDJ1FdEUovbY8nqFKUk29lxZIYrFqq2rlpM2a85YCNXDbkR90d6vOI8dzpluhUEZYX2iSJI1BAnSCBG21YpieJM9wDRYDBbaLmY7ySpO+nfznWquC8M4rEpzC9u0p06nzXDsZ0EASO0RV56eWc8MUssvKrPMVx+1bJS0iIW6c0EsQfvEk6SPTc1j+Ix169cyrILSACR5ncbDT/RrMrPgKynt3XuMeykD/Ak7Hyqlf4JasnLbSWfZmlnA7sGJlQJGwk1EMkJbxNcmCWNrxC24TwW3ZTNdYvcPmekH/5H1NUeLcYs21ZVsDM+5zllJ8wvltoRpX1jeH3EK8x7jWmAYMkEwRvEajy7xWQ8D4BwvEID1O/dzcY/FBEflWOrS7m7PSlBSgvCVfqYx4L4fzC+JC52tkAp3BP2hIgmJAHrV7xC2LR51+3cYSdQ2QgmPtCY/wBqyR/D9nAq7YZQXbZy56dPsvBIHnrtUbb47fKZGyBjAzcsQVy6ZZJUaTuD/leTcnri7X7nPFxgvDmqf7GWfI+3/ir0ElWw6sM28ZhGYwJI1EwJETW3K1L8kfD3tYq6xOZHsdLaffEgx313/LtW2q6cTTjscOdVNqqFKVbY/HJZQ3LrZUWJOpiTA2HmRWhkXNeTUA3jPBAScQoA3JV/+2o/i/jDC3LJGHx9uxceOXdNs3BvJhCAGkAjf17VNMWZhSsfTxhgwNb6k/8AK/8A2143jXAggHEICdgQ0mN4GXWlMizIaVAf1xwX/wCdf+l/+2rzg3H8PiwTh7q3Qu5WY1nuR6H4VFMkk6VFcS8Q4ew+S9dCNAMQx0MwdAfI1Yf164flzfOreX73VG8bxG+lTTBkc0mtccY8V27+Pt2RjHs4UYc3C1mVa5dz5cpYoSFVYOkSTrtXlrxkMFcAuYr55hWMcxky37Hq8Kq3U9QAw/tVOhldRsmlY/c8aYFVDnE28pE5tSNCQZIGkEEQaleG8Rt30z2WDrJEgEaj3gVWmWLulKUApSlAc+8XwtsqEVQSFCidYA7KeyjQSNSY/OL4I922bi2QozLGbUQdSAoEknX+PuqVxDlxlt7ByrudFhVPtNGkudvOpCzjbdlosjM+hblqSdIGoGsRBk5RvrXn4JTgrR3dVKMo3x/Rj2E4aVGX5wrdBi4oLRJhuot0nz0HlVgOBgXOZi7xKn2U1ZnBJMyTJBMmF06t6yrjN26Zk8vqzaatmABz8xdATmEwSdvyiOG+F2vobjXeSnmCDcczqQdSBIMQJ91a+Je7ZxPqILyx5IbFcZt2FK2wLanXKoGcyu5jYHsTr2rG8ZxS5db6sMJO4JLmZ3O+xjTes/HhzC4dsy2ziDuRdUkbz6jX1B/nVa2VuE2rCWwg0Y2lhPcPM7+Q98VMckeUiYuElcpGPcA4XcwzAyrXW+z9pcupyHzGn8vWpS5jiHVbThUaQcvUQ4JhQEDdREHary3wS31uSrA2ygHtACDERESe/lParHjdoDK+VNSjwyyIK5WGvYGN6q3Gbp7nV0/US/1uq/kn+G3gVYISXEyHgM2u3dgrEDQ+Q9AbRHztmY5ZBDz5D7KkbxLfEedRircaLedbatIyWlydtTtOonY96vMK9vDpqVicpIE6+qjeQff/ACqqkq2J6rFljHUy9tMr2ShJlTNqRB8yJPrBAO0mokcHts9y6bd1HylTyDBS6DvA0IO+umteX8ULpi1mK8ppZhAJIICokE7nc96kruJ/8XdQXMuaNDsTAP2u+oPcfGqNNepXFNPDUuE+V6FHhWGxhcLfszYESruC9waaEq0g7abVe8aey7qiKVntGqj190fl+dUMdbtgILmJhmcZeU6+0gkZgFAyyBoe1UuLccmzZvMeWbj5GmPaHck9vWqSlLbb6HfHFiyQa1eltszb5J+Yt25bcEAW5XTpbrAJVtvLTtpWzxWrPkh4it+7fNstlAIyRK+0NVYHUHy7fCtpiu7B7m55OVNSpuxVLEsQrFRLBSQPMxoKq15FbGZqTh/isWcMmI59zFY27K38JcuuVs6k3CcKqsba2gNdBKzJJIphsVhrf9D4OzirWKuW8XzGNpgyqClzaCQoBcBVJmB6GtriyoJYAAncwJPvNR+P4FautZcjKbN0XlyQssFZerTUQ7VprRWmQv8ASd4YzF4O7e5Zu2xdwV3KugyZXUSMrMjgNBkw/lWJ+HMZfxF/g+Iv4h7zXDiQVZbQVCilGKG2ikhss9ROkVszivB7GKUJiLVu8oMhbihgD5idjvVvc8P2TcwzhcnzUMLSJCoA6hSMoGwA0iKhSQaISw3FXxl+2zWbWGXqs3RZL5gW0RvrRDKN/OJ7158kX/ldn/nvf+4uVmUVHeHuDW8HYWxazZFLEZjJ6nLHWPNjUarVE1uRnjjH4nDWVxOGHMWy2e/ZgTctZSGytBIKyH03yn3HBMdhcRa4JbUnDvYZ7T57buW+sxSuAvTlIBYCZHetvsJrHP6l4YYV8KudbL3eblDHoOcPCTIVcy+yPM+dTGSRDRaYn/zyz/8Ar7v/AK9usY8WpxNsNi3xhtKmEuLfw5tWp5uQ5laTc6QNMwK/e99bEfg6HFLiurmLZayNenKzBjpG8qNakCs0U6oUak8VccROF4q0z4N7uJtm6EwAZtXMvduGTCkx1mNT3rbOH9lfcP5VF8T8OYe9Yu4fILaXlyvygqE/mBvUsiwAPIVDaa2JSPqlKVUkUpSgOcbV9rt9jcY8gGFef+JIlVUsFI0EaAVkOEu2khFCLl1ZsrjOBEgEbkn2TrpP5Ybi+FX797KkXA5B5TyAsA9xqsKfzq14jwzG4a3Nu7cKkwVVm2nsDuNOx8q582KGpKMiVhyZPNRkPi3xIqJlIAmSFhM2vbodwdZMyI91WPgfxU5m2bQmINxpKiTp6Bt/f+VXGH+TBmQ3MViDny5jbXU6CSM7e0QPIedUbXh02EFzB3iQw1DAEOpiQZEf5e+qeHFRpck+xutVGWY7h6OoPON4tsq/yKjX/aoLEXfmoOaRoDlGpHYA5QTP5VVwvFGsALnU2yF6ra7MROQtpDR/PuZqrxbCqyTsrgbkF3O8D8/dWDWl1I44xTdoi+CcasXyQ2WzbAzZm9pwDqoMbf6A3qRxijEW4ysGOZlUjqNsnUAH8mjz9xNRuC4j/Rdso9nOtzScobKY0B1Eg66e+vmzi75stdNprNrJFk+0zGd8oGbWd4jerSx+ZOPB7OF4sONxfLLos4grbFzTRs8CNtRkzdjoNd5g15gsJOZmz3LrNmyrnC5vsjIu8dgR/GrOzxs21zvbYXXKkgWmBeIBLQND7XYTm0FV7nF7Yt5nOMvL3mLSHaZEqSJd9IP8iLtVuZZW5unPYuLTiyXuuyBFEuVIgQZW2p7tOpidgKibOG+cKty6AS16ShkkK40+ClY91Q74x8dcXOos4ZDlVU9hT2BOkkmKyywpUTZ68sZ0Azsn90EMQNSCpnXvtVnB/qFmhBaP8XtfxILimAuWlAuG3YthibfMloBmchBJJ9DrrVvxDB3eXh0v8s27bXHJQktllSQw276R5wamcbnxt1S5S/atL1rDKZnYswPVp5aCru3wCziHEhlt97YzZUAEn3mB/DSphkjH3zR4G41j4+5mnyOrb5lxrC2xba39hSpJDD2ge8fzratat+SO1at3b1u1mICDUz97sTuIj1/hW0hXTGSkrRxyg4PSxSlKkqKjOJ8TNtxatpzLptPcVScoITKILQYJZ0A08z2qTqzvYENeS9s6Kye9XKkg/wB5EIPofOgInA+KrdxbLsMq37YZIDkl8pZ7ZAWAyjsTJ1gaGri54owylwXMo6owFtyQzMyroFkyyOJ9PdVY8Ftg2wqotu3ca7kyjW4zFs4bsZa4fXNVFfC+GGYi3BZg5h31YO7g+12a45/vVPlI3KDeLsOqvdZwLKW7d0XArmUuIzhsoTbKpOkntoYBu7XiCw91rKMTdWZXIwnKqMYcjKem7bOh+16GrG14Ow8OjrntlEtrb6gES2jIqyGlum4w17RV/a4BYW4boTrIIJzOZDIqnQmNVtoP7op5RuR/D/GFh7fMuEW4YIVIfOjkTkuIUDIw9RBGokVef1mw+Z0znMjZSCjiW5gtwvT1dZA6Z3FfWJ8OYe57aZvUu8nSBLZpIA868bw1hizMbcsxknO+/MFyR1aHOqtI2imw3IrhnjVLjqlxDbL2UuJqzBmc3+gkJ0wMMxk7zG4qX4HxpcQBAgm1buwCSCl1SVIJAMSGGoB6dqop4VwwKkW4KABTnfQLzMv2u3Ou/wDWauuFcHt4eeWI6EtqPu27YIRBOsCWMnXU+lS6CskqUpVSRSlKAUpSgNMYReWlobNkBUkFQdJyzofQg6+VeYzFWzaL3Lbaa5VAIYyc2UkwBMDX1q147i7wt3Eu3LTlgEN0qwkhTEIzkaZpisX4dhMbaS5hkY3wQCBlLFA0EkOGlTE6Gf5z5ccTl5r2PSXXSacZR8yI7jviPFXbrWbLnKNAwlXIYAQfjG0++s88K8N5WFVbjhoWYnUtGgUT2kD3RtUH4W8PgXblwiWEAE7gxqR/rtWSWuC5i2UmQpYrCgNrtmVc3n8TpWzz49olMLyTXidzC7mAuC5dCsMhYkISco6pAiO0DUf7SPCcYuHzXLpAafMtP/KYJn8hUxb4TD5WmBudQdvPKQD+dfdnCBWPLUGBsQxnTcEAga9yarPIpbHRDp4Y/NHn5FkLFzEHm3UFu2uqW21JJEAvrvBIC67kkk1SfFZb4tG4qulvpBBbIGPcA+1C+egga1ZeMPEF1GWzZ1uxJFsZuWOwEbudye2gHnVrgODsi2WuRzXc3HZjLFQBo5J1GYoNO5PlVabVyfyMOrxwlB0uPz6ktwvDasxZ7jFzlPc65enYAT56aVf47hxYMrgFwssNmIEg6DQ9xv5VaYDFhECuMg6jLrKjWRrr3JB/KsawnF3t4pjYVbqsuqOzhSdwoMysSdBpvVYwlJujkw6YxrMvk+xMXsCl/CcnDlUBgqYJXQzBn2TIqQwHDsRhcCj8q3cZWLlk0dhO8nUgTr6VjPB+I3LLu11Us53jlRKjyGSZ9xBrLMW917eQv82HecxgMYIGYgWwZgsFO8TJrXXODpiXRvKvLvHkx7DcQvWbTXC+STmKlQyydVWDtuNtdBI8rvE8SQYW3fvXWbMVAs9InU6wsZoljJ9KlcUlq/nw+JTI/wB8QBMSGZveRsBoe01CW/C2HS/ybhfMVJtl7bm0w88zNI21B/3eSW7O1Zp4Y91wvgZ38kWMe7iLxKqicoFVmWg3DBPbs2gmIraorVHyQuq4i5aQQFszAOgm4Nh2Bg1tgV14opRpHFnyeJPUxSlK0MhSlKAUpSgFKUoBSlKAUpSgFKUoBSlKAUpSgNG4vhNu9bFtHF5lQJn6C7ZQNQQSDuYK6iYINWeDwbibF28bKOCc50IyiBvl6tf4VGcLuE2rRsXSQyItxLaqFQhZuA2tQSNNTE6yauit25l1ADM0gBVm2FPcL9qDqNhXnvFJWjqj1MVvqV/HklOB3WskDK5B6QX0N1RoG8pOm/pUkniPD3CTauILiyrI0z2BBGh0PwioPDW8Q1k3CUIttltsWJJzLmjJIEx+Z17TWO3fDNtwSW6iSzFrfUSTJMz/AK18qqulUm3LYrhzzgtt0Z82OuXFBUJc2BKMYInaDMEAEazr2rAfF3iq6bnJi7h7a7qjdVz+0W0kE9x5mrdMG1hibLXVIGyqQrRsCO499ULvDr1/W6bp7kBVUD1k6/nWuLpdEre6N59Y5RpbF1wp7iw1mMOtzTmBuYbjHWM7KVT8hM+6qa8Rv3MSmHSLJtkEsSWLBdSS7Tm07GrjD8Ny2+UM2UmersfgIB8orJeFcOPKe6ACUjqI7afCYFXklHeRjpeSaS37n1ird5EkW1eZk5soIB8spI384gCsBw+OT58vzpBaQN1ZCw0iVJMzGo1natm4uxc1kqmUhTMwM2qnU6A6DesUxPh+1dvMW+tJAkhvZIkEdJ7EfCKp073dm/WRuOypfMkcG1q7zOQym2sQ058hjTKWJ7wYnSPWq+JfEYgE3btq4D0yndQwIkjoXUAmCSYqhwfCDB5vm7ZJmQ+upA8zIIirvA4C7ibLWVykD2n7RvBnTXyqM0ZyltwcnQYVitW/7Pi5cS64VWEsALbMYzBUMtsCJO07wN6tEs4jEfVu2G+pLKzrmDT5lzM+kwNajOL8Yc3LmAU2QHhGutopkdhBM6iNd4q7PBrNkZYVRnTKH1LCR1ZtQo6mBM7DXtURx6PmavJJxcZcW7rc2L8lnAhh7jsWUu9uDlzHQMPtEx5aAVskVqz5JrSpicQPqywQEG2+bpZ5A8jGmu/xraYrrxXp3OebTezPaUpWhUUpSgFKUoBSlKAUpUTxvj9rCm2tzOWuZsi21Ls2US0KNTEjQamdAaAlqVG3eO4dZzX7S5ZzZnUEZSoaQTpBdAfIsB3r4HiPCkgfObEm3zB9YmqQTn39mATPkD5UoErSoxeP4YxGIs9Ux1r9kkN37FWB9VPlVpi/FuGTLDNdzKzxYU3SESM7EJMASPUzpNTTBPUqCXxbhuYUZykFxzHUrbJtgFwLh6ZAMx6GNjUvhcStxQ9tldTsymQYMHX3gilArUpSoBpXwr4Jw2Hw6XCQ95kDNcJOkiYTyAnf419YnBwTb5Km2RAfNLE/dykaCIjWtSL4zxoVUF9sqAKohNABA1yydPOqq+PMeP8A7g/9Fv8A7K8+XTZnJty+56OPqcEV7v2M8HCDgla7ZS42ZlLJlm30mVIBO4iZqaxGPbFYYNdNtrskghMpU/ZBE7RBrUTeMMYQRzzBEEZUiJJ2y+pqljfFGKutme8SdNlRdtvZUV0RxTS3Y9pw/wDJurgWHs5uV80GIuqoN26zqozFQQF9IPp7qo8Xw1rMQLOR0YK1vMxWG2MiCfMbbGtPWPFuLTVb7AwBsuoAgTp5aV7d8X4xn5jX2L6dUJ2Mj7PnV9Eq5M/GxXdG6OEYS3cW5ysHzQmiOboXM2m8n2Rv/hNQfFLNvM6va5bqRnQOzJB+0JMGJ00rWmG8Y422CqYh1DNmIAXVvPb0q3v+JMS5ZmusS0ZjC6wQR28wKh420THqMSldG3+D4Zblu8beCtXAnTbuXrkuziNXLD2QDsD5R6UMM9kKGdAEK53VCSSQcuRTuOrT/etWWPFeLRcq32C66AL9rft3qj/WHERHMMf8q9jPl5608NkvqMTu0br4rxEi1ZVMHYti6wEls5UQDqCo6vzgetYbxHjx+bsivcutcEhQWl3YaTBnIiwI229ZwnFeJ8Vc9u8x37KIkQdh5ACvjCeIcRaBFu5lkQSFSYP9rLNW0so8+OqSMw4N4QF7D9Vu6DoQ4dYjzIJ2/u1lGBsC0q4bDqnskXHuLnYgjZSdPedhoI8tWYbxTirYCpdIAGUdKEwNhmKz/GqlrxhjFBC3iJ3hLevvOWTWGTDkn6muLqcMP8TpTwRhLdskIADl128x5VmArkTh/wAoHELBJtYllJ36bZ//AKUxV99K/Fvxjfp2f262wwcIaWcmfIpzckdXUrlH6V+LfjG/Ts/t0+lfi34xv07P7damJ1dSuUfpX4t+Mb9Oz+3T6V+LfjG/Ts/t0B1dSuUfpX4t+Mb9Oz+3T6V+LfjG/Ts/t0B1dSuUfpX4t+Mb9Oz+3T6V+LfjG/Ts/t0B1dUN4i8OWsaoW81zJBBRWGVgY3BBg6aMIYSYOtc1fSvxb8Y36dn9un0r8W/GN+nZ/bonQOh28EYeWbNelnzqc4+rbm82UlfvwdZ0AGwFfV3wVh2F0M10reUC4peQ7BAgcyJLZVHp3ia52+lfi34xv07P7dPpX4t+Mb9Oz+3VtTB0N/UXDSplwVDCRkWc+bNOVBoc56fZMCRpX1Y8E2Eyct76FVZCUfLmR3DlDAhVkCMmWNYia53+lfi34xv07P7dPpX4t+Mb9Oz+3TUwdDt4Hw5zBmuuCbhCuVZUN581whSsHMdOoNoSBvU5wrALh7SWkLFUEAsZO86n8/cK5c+lfi34xv07P7dPpX4t+Mb9Oz+3UNtg6upXKP0r8W/GN+nZ/bpUAwqlKUApSlAKUpQClKUApSlAKUpQClKUApSlAKUpQClKUApSlAKUpQClKUApSlAKUpQClKUApSlAKUpQClKUApSlAKUpQClKUApSlAKUpQClKUApSlAKUpQClKUApSlAKUpQClKUApSlAKUpQClKUB//2Q=="/>
          <p:cNvSpPr>
            <a:spLocks noChangeAspect="1" noChangeArrowheads="1"/>
          </p:cNvSpPr>
          <p:nvPr/>
        </p:nvSpPr>
        <p:spPr bwMode="auto">
          <a:xfrm>
            <a:off x="155575" y="-1646238"/>
            <a:ext cx="4572000" cy="3429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06" name="AutoShape 10" descr="data:image/jpeg;base64,/9j/4AAQSkZJRgABAQAAAQABAAD/2wCEAAkGBxQSEhUUEhQVFBUWFh8ZGBUVGBoaGxccHBgeIBwdGhYaHCggHh8lHhkWIzEiJSksLi8uGx8zOD8sNygtLisBCgoKDg0OGxAQGjUkICYsMCwsMiwsLSwsLy8sLCw3LCwsLCwsLC80LC8sLCwsLC8sLCwsLCwsLCwsLCwsLCwsLP/AABEIAMIBAwMBIgACEQEDEQH/xAAcAAEAAQUBAQAAAAAAAAAAAAAABQMEBgcIAQL/xABIEAACAQIEBAMDCgIIBAUFAAABAhEAAwQSITEFEyJBBlFhMnGRBxQXI0JSVIGT06GxFRZigsHR8PEzcpLSJDWztMIIRFN1sv/EABkBAQADAQEAAAAAAAAAAAAAAAABAgMEBf/EAC4RAAICAQMCAwcEAwAAAAAAAAABAhEDEiExBFETIkEUMmFxkbHwgaHB0UJDUv/aAAwDAQACEQMRAD8A0bSlKAUpSgFKUoBSlKAUpSgFKUoBSlKAUpSgFKUoBSlKAUpSgFKUoBSlKAUpSgFKUoBSlKAUpSgPYr2K29icc/LlFD2cwUNaQG7bXN1tcXWRExESYmri/wADaA5KW7JBIky7DeSpEHSDplA8hWDzpco1jhk1bNMUitmYlIYCyhcqRqQFE+R1gaR5e+syfjVpsCzZRnQbCDLKR7LDeZ3qJ9RpVpWWhhttXwaBpFbk4g2IxAyonJtqhZ7jBS2UfdRSTJ2gwDO1WnGvDSosXWXJcUW1Nsgi1lgp1dzJObTWd6e0VtJUV8NOVRdmpopFZbb8PXOWXdreTYDNBMaGCRp339anPCt6yqFbl1yUX6m0VQQSZ1Lxv3O8eU1pLKkjNqnTNbRSttYfA2GuMBddmCTcFmOp2YglSQQAsiQFJM+lV8SLl3Cth7am6oflLeAW2GO4QltzqBIAq61uKko7MrGcG2m6NPRXsVtDhPCBzFHN6PZh7QZg33SoPcyJnt3qVxHzdFe3csrnkZzYNtSVHVrm7aalTJ8oNYyz1KqOmGFSjqujTNIrbXGeLL0m2ivoV5t5QUTNvy0A3A+0STHbXSsDasuUyqVNoNMRBABH5w38jvNS8tcoycY6dcXaNP15XSXyYWpxV43bYW7yVBVQuQAEaiO5MyfStmCwv3V+ArVGaafBxDSu3+Qv3V+ApyF+6vwFSScQUrt/kL91fgKchfur8BQHEFK7f5C/dX4CnIX7q/AUBxBSu3+Qv3V+ApyF+6vwFAcQUrt/kL91fgKchfur8BQHEFK7f5C/dX4CnIX7q/AUBxBSu3+Qv3V+ApyF+6vwFAcQUrt/kL91fgKchfur8BQHEFK7f5C/dX4CvKA0Njb62bea2TbvZVSUYgPbkls1vYxDQT2arfDcINxvqy9pige6MoC2lzAqtssxzAxLadtRBr7+eW2zW36spILKepG1kEjRgTlWTIAMaE1Rxxuaqwm65VcwkBkUZZHkHzFSRqVNcTk9NI2SalLVtJ0X/FbfWLC8o3HlmFrQlVBJLEtEk5R8dT2grlvDrfU2sReuKfas5MqqsnMDmgT3gCd9alcEmHVczFrQkhVAyP7RDABCoFvMCFkiYjWNa9/jLXYS3hTiCzC3buuFhZMEFiIXXus7xOlUhaeyNY2rU9my34Tj7VtldbRw69QUO5h/IucuYr7jpEaVUscVzjl3OU7KS6rZRnTVtM50WfZ3me9VsfbJGc2y9yyMiSS0QoIydIGXWJI7GajeH4bIXZihnpKi41sLO5lDqNSJII30q6lDI9TW4liUKjEv/nJEXEDcxo0S2SSsN2kAGQnceQmoLGcYBu5b1osQJHMQeyd9AzE/e1PapvEogZFttbuSpgi7fBSdRPWOkRA2kgVAcUwGVwzIATuURwFA2JYsY3jfyrSOmTopkUop2SQ4sL/Ltq4yhgguZCoIJn6zlCOldF0mWk7TV+OHur3rmHtW+WrAHmXc7FwwHMW2pMiSO81Q4dyQBGLIXd1aSwEfZyj36eRE1VxlpWRGUc1C6gPauqpBGoL5WyCIkLESKh53XhrZEuMNSmnb/PQt7WGK4h7GItXtQHYgcszqxcsSABrprpHeqb2LalksKfm+eL7MVuFyI0N0rmVR1baHQzV/f4oi+2LgYQouhiWEDT2iRA0j2Rtp2qEth0z5br3+wLAk5dmFzTtO5/yrOrWxROUZ789iql8FTYCc1FuyiiSWgtG28gLV01lEfM4+cXHGblJqmWJOoMmDE7CF1mvm3dFqwoTKty5HUMpI8uodSmILKd5q2xDEW2W0lwsHgsASGG5ZssNoZAELAJ3qz1SdIqkpKS4jdv59jYXyW4p3xV4XCuYWQAoM5VDDSRpux2/zrZ4rVnySWsO167eshldrUOhz5Vh9NbhJJPvj/Hagrpx+6VlFRdIUpSrlRSobxXxz5lh2vZOZDKoTNlLF2CgAwfOfyq/XF5bYe7lt6SZbQabSYqLLaHVl1SrB+MWBlm9bGfLl6h1ZzCxrrmO3nXw3HcOM037PR7XWvTrGuumulLQ0vsSVKtsNjUuZuW6vlbK2Ug5WG4MbH0qD4R4mbEMeXZGRcQ9lzn6reQHqZI2JERPcUtEqEnb7GS0qN/p3D9R59qFy5jnXTN7M69+3nVQcXs5c3NtxmKTmEZhqV33gEx6UtEaZdi+pWPnxOgxZsHKEFlLnNz6FrjEIgEbnKTv3FVuIeIrSW7rW7lh3tj2DdVRmmAGbXLJET50tE+HLsTVKi+GcdtX3e3bYF7QHMUGchM9JI7ggg1KVKdlWmnTFKUoQKUpQHOF7ieEuOq2byJlUmbuYhv7AZQY7kE+Q2q84QEuInOZlQOUVySDBEgEgCfZkAn3DuPPn9plS2DYylzoUA1A+1G5iBr2mprBW7ErcusLpT2FIGVZicoA0mBPx865stOXFHdhx5JaW+F9SF40lsX15U30UgvcOonVQoH29DqBtUhw7CYhsxxOexkA5aqwIChdFa3myiTp1CKcY43buOtu0wF13AT7JDZhBOnSBJJOsbdqoYzB27WLuG7iWuEoArIr2wjwM3SpyxuZndtqpoclS2I6qWKM05vct+K47FhFF5raqToqNJPfvKrA1JIq+4Rxl+WLa28yLIKiM7Eg6y2UEMYM6yDpUHxTBhGW5b5ly00zcAzbDKQJJOXNMk6yfMVccO6rZ5qXEZZADgElSZ0kab/lr7qplgsce5v0cYZcm23YnbGJZeZcs2zbVenM5tqXIbQrbdgcsd417TWJ8X8S3nuZLic3UEAZWUAMMwYLsp2PvqUUWuaACWOULMEx0gH2hH5iobibKcRycOodyhmWMAyDLfeiNvQVTHO51R1dR06jj1ORccB4q2DxK3ekKxYFVViAswVIbXcfEDyqe8V8Ww9/6zPlQFSVthQrAAxmDgEmSCNO3fSsf4ZhWcrJs/VLlfPdIzSdCBECNSYn/AAqU4hjGRzatWwQ6lC4hVuIYDFX1lSRE5O2nauxpSVOVHiO4yvRfZkTjb9pcXbeylvEc5M7K5IMajXWJ00P8Ky/CJZkZLBtyBmzAESBsWmSBBGm0biKg+HcIsIxa3aui0F0QPM3dMyq7a5hpqCNQNqvhxG9hlVriMyMdCP8AiLEQLiDZttdjlmexzcq2OvpssZe8qfoUeMWTaPrbkrGaI7rObQ6nZQutW2Fxt42mt4cOgYMCCBNvpOXMw0IaZ9JPcUxvHxcdVYPaQnUm20ARp28/8PfV7xLht+Tcw9+0GYRkhV00gQWzTEmIner4Xpld0V6nFGKqO97mR/JOoTFPaJBurhVN2PPOAPzia2uK1h8knB7mHe6z3VuG6mdiAM2aRuQTpHatnit9am9SOWUHDZilKUKmM+LuEXsS+GCBDatXhduBmILlQcqgZSIkzr5VZ8a4HisTcsvcFrKnMDWRccABwArBwklgucbD2zBrMaRVdKNVmkkkvT+TAx4PvDEKwNrlLiVuhZb2EshLaZY0CnMYnWZr3+pbnCpbbl817/MxFwTJU3TcZVbLJE5dD61ndY9x3jrWcTh7ACDnh4uXJy5ljKgjuZ8+1VcYo1jmyzaS/KLfgfA7+Gw2JVDbGIu3LlxH1KgtOSdNlGXT0qw4n4Wv3bmKu2ilhr+G5TKrEh3n22IAjplQd9anrXHkRba4lkt3mCBraksFd9AsgdzMT2BNVcP4iwzuLa3VLlmULqCWT2hqO3+dTUeCFPKm5UYqfBt9s6sbQS5ibTsFLf8ABtKMqDp3DKv8aDwdf+b8ubYu8974vKxBS4WGQjTVchdSp7RUnxXxaEvBbRR7a2b126+vSLQAEEaGWMf3TTCeLA+Ca6WsrfRFzoS2W27iUViATBkCR51WomjnnpMt8J4YxCYs4kOnVdM25OXlC0FTpiMwKz6ZjVEeDbnzW3bPKN5r4uYh9etTdNxlDRJGbLoY71muHYlQWEEgEgagGNYPeqsVbQjF9Rk/PgQHhPg9zDreN0qz3b73CykmQzdI1GkLAj0rIBXkV7VkqMpScnbFKUqSopSlAc3jCYViU+bNb5N4IzIzfWT5SSJ1B0iPWZqnxPCYXDA865cDN7FlXJZRMCYJO0kyfQVWxD4lWUI45ttBm0zgsTCAJ95o1bfffSojxRxG+yqt4rzUXO6KVCoB0jpEnN1DUn3Vww1SaPSeKML3ff4EzwviuFw9pOUSlxxrcCST6NcYyOwIFSFjGW3zcsswVQIJJncnNcYwJJ7bCKsuF8OVrdg2lVbalSzOBzGY7SI1BYjfyq/s2yw1Gce23L6eowZIO4Hl6Tr2ieSEtuDn9mcWm42nwfX9GXGtg3HbWIC9A02hIDHTuTqdairnDb5Ks98xAyBBIAjup9rfUVMPxi8WUm30SQZ6TqNAs+sH/GqjuYKMFeCCArZQD5Aka6eo2GtMbtUzfJjlhetXXxIC9hsWxA5mHVAIDpOdp8l1M/w9atcB4W+sLZ2k6FgNB5CdZJMTvA186yK/bIKsUIUjMczCBOwOXMxbVSAR21pcvhgFb6u0QAIgHp9wiTuT8Ap1rStHBXJm8Wk2U+E8ItoAFLNnfUuB2Ohgz2Ir4xvCRYu805V6QoKKoEAknOhBU7jYDYbV9YUs17LbuKYWRppHrGv8fP8AL64iiBSbt49xlTQ9t3kxIO4UHfUVjrbns/mbPBDFDzfo7LXBtcu3Htl2RI5iXLHSJmCYAgsVDR1f4ipfF40oAqs7aAZ/aIjuWO+ZS1YccclhlFlTlNwAwWkgkgEyTBEHc+UVe4niuZGeGIU6tIgfkdd/9CpyqVpLg06NYp45Oe7K/EfFVm2oY5rjGIZjmOYEzAJyx7/zFfNrEXLnt4hIIJt2SqnSRswYgLrMkCPSsMxbnGXEtoACAVRRpJksfzJ7nzq0xPB7qXBaCsXbTIRlafIgn/X510Rgq53OClFtpWjcvyIcT52JxIOUlEjMDMjOO/kDNbmFaS/+nvhjW3xFy4GDsMkHSAhBMrv9oa+hrdgraNLg55ScnbPaUpViopSlAKxbxD4eu4tL1p7lvlvcV7bEHPYChQcvmSVYgyIzHesppUNWWjNxdows+D7nznnG8rL855+VlOYxaCKCZjpjT31R4f4Fe2bbG+Cy2rwZgpnm3jrcWT200PlWdUquhGvtOTuYAngO7yrls3rfXYs2OlGGVLbS4HV9vXX1q4bwQ+V1F1IuYpLzSh1S37Ns69oTX+zWb15U6EPacnc8UV9UpVjAUpSgFKUoBSlKA5kxeUlwl5jdZgxdVcaAeo03/h+de2fCTXLZSyWHMINy9dGpA1gLM7xPb+VXd3gFrEXXuW8QLaJmKsXTYySYEZVkEwfI1Xs4i/aYW7V23jspgizo66bn7BHb2pPlXA5T93Etz1cSxyWrO6+xf2uC4gKBKsBALnpBYPmWFknQaVR4zh/m9snnZ2US3KnKFk6GRJIJ9NO1XnCOPrczDJczR7OU5lJ0mI2O0j0rF/GvGC1sWVtG3LS7sILRsFB1jasscZN1JU/U7cuWDg6dr4H0eNMrot450Zw2gbMRAGVR76meJ8QwxKnDnbXXSe+o859axPw5j7/Ot3EILWlyLIkQQZnvtGvpUtjOHKuIbE33trmzHIikw/eRmnXUxoDJ1FdEUovbY8nqFKUk29lxZIYrFqq2rlpM2a85YCNXDbkR90d6vOI8dzpluhUEZYX2iSJI1BAnSCBG21YpieJM9wDRYDBbaLmY7ySpO+nfznWquC8M4rEpzC9u0p06nzXDsZ0EASO0RV56eWc8MUssvKrPMVx+1bJS0iIW6c0EsQfvEk6SPTc1j+Ix169cyrILSACR5ncbDT/RrMrPgKynt3XuMeykD/Ak7Hyqlf4JasnLbSWfZmlnA7sGJlQJGwk1EMkJbxNcmCWNrxC24TwW3ZTNdYvcPmekH/5H1NUeLcYs21ZVsDM+5zllJ8wvltoRpX1jeH3EK8x7jWmAYMkEwRvEajy7xWQ8D4BwvEID1O/dzcY/FBEflWOrS7m7PSlBSgvCVfqYx4L4fzC+JC52tkAp3BP2hIgmJAHrV7xC2LR51+3cYSdQ2QgmPtCY/wBqyR/D9nAq7YZQXbZy56dPsvBIHnrtUbb47fKZGyBjAzcsQVy6ZZJUaTuD/leTcnri7X7nPFxgvDmqf7GWfI+3/ir0ElWw6sM28ZhGYwJI1EwJETW3K1L8kfD3tYq6xOZHsdLaffEgx313/LtW2q6cTTjscOdVNqqFKVbY/HJZQ3LrZUWJOpiTA2HmRWhkXNeTUA3jPBAScQoA3JV/+2o/i/jDC3LJGHx9uxceOXdNs3BvJhCAGkAjf17VNMWZhSsfTxhgwNb6k/8AK/8A2143jXAggHEICdgQ0mN4GXWlMizIaVAf1xwX/wCdf+l/+2rzg3H8PiwTh7q3Qu5WY1nuR6H4VFMkk6VFcS8Q4ew+S9dCNAMQx0MwdAfI1Yf164flzfOreX73VG8bxG+lTTBkc0mtccY8V27+Pt2RjHs4UYc3C1mVa5dz5cpYoSFVYOkSTrtXlrxkMFcAuYr55hWMcxky37Hq8Kq3U9QAw/tVOhldRsmlY/c8aYFVDnE28pE5tSNCQZIGkEEQaleG8Rt30z2WDrJEgEaj3gVWmWLulKUApSlAc+8XwtsqEVQSFCidYA7KeyjQSNSY/OL4I922bi2QozLGbUQdSAoEknX+PuqVxDlxlt7ByrudFhVPtNGkudvOpCzjbdlosjM+hblqSdIGoGsRBk5RvrXn4JTgrR3dVKMo3x/Rj2E4aVGX5wrdBi4oLRJhuot0nz0HlVgOBgXOZi7xKn2U1ZnBJMyTJBMmF06t6yrjN26Zk8vqzaatmABz8xdATmEwSdvyiOG+F2vobjXeSnmCDcczqQdSBIMQJ91a+Je7ZxPqILyx5IbFcZt2FK2wLanXKoGcyu5jYHsTr2rG8ZxS5db6sMJO4JLmZ3O+xjTes/HhzC4dsy2ziDuRdUkbz6jX1B/nVa2VuE2rCWwg0Y2lhPcPM7+Q98VMckeUiYuElcpGPcA4XcwzAyrXW+z9pcupyHzGn8vWpS5jiHVbThUaQcvUQ4JhQEDdREHary3wS31uSrA2ygHtACDERESe/lParHjdoDK+VNSjwyyIK5WGvYGN6q3Gbp7nV0/US/1uq/kn+G3gVYISXEyHgM2u3dgrEDQ+Q9AbRHztmY5ZBDz5D7KkbxLfEedRircaLedbatIyWlydtTtOonY96vMK9vDpqVicpIE6+qjeQff/ACqqkq2J6rFljHUy9tMr2ShJlTNqRB8yJPrBAO0mokcHts9y6bd1HylTyDBS6DvA0IO+umteX8ULpi1mK8ppZhAJIICokE7nc96kruJ/8XdQXMuaNDsTAP2u+oPcfGqNNepXFNPDUuE+V6FHhWGxhcLfszYESruC9waaEq0g7abVe8aey7qiKVntGqj190fl+dUMdbtgILmJhmcZeU6+0gkZgFAyyBoe1UuLccmzZvMeWbj5GmPaHck9vWqSlLbb6HfHFiyQa1eltszb5J+Yt25bcEAW5XTpbrAJVtvLTtpWzxWrPkh4it+7fNstlAIyRK+0NVYHUHy7fCtpiu7B7m55OVNSpuxVLEsQrFRLBSQPMxoKq15FbGZqTh/isWcMmI59zFY27K38JcuuVs6k3CcKqsba2gNdBKzJJIphsVhrf9D4OzirWKuW8XzGNpgyqClzaCQoBcBVJmB6GtriyoJYAAncwJPvNR+P4FautZcjKbN0XlyQssFZerTUQ7VprRWmQv8ASd4YzF4O7e5Zu2xdwV3KugyZXUSMrMjgNBkw/lWJ+HMZfxF/g+Iv4h7zXDiQVZbQVCilGKG2ikhss9ROkVszivB7GKUJiLVu8oMhbihgD5idjvVvc8P2TcwzhcnzUMLSJCoA6hSMoGwA0iKhSQaISw3FXxl+2zWbWGXqs3RZL5gW0RvrRDKN/OJ7158kX/ldn/nvf+4uVmUVHeHuDW8HYWxazZFLEZjJ6nLHWPNjUarVE1uRnjjH4nDWVxOGHMWy2e/ZgTctZSGytBIKyH03yn3HBMdhcRa4JbUnDvYZ7T57buW+sxSuAvTlIBYCZHetvsJrHP6l4YYV8KudbL3eblDHoOcPCTIVcy+yPM+dTGSRDRaYn/zyz/8Ar7v/AK9usY8WpxNsNi3xhtKmEuLfw5tWp5uQ5laTc6QNMwK/e99bEfg6HFLiurmLZayNenKzBjpG8qNakCs0U6oUak8VccROF4q0z4N7uJtm6EwAZtXMvduGTCkx1mNT3rbOH9lfcP5VF8T8OYe9Yu4fILaXlyvygqE/mBvUsiwAPIVDaa2JSPqlKVUkUpSgOcbV9rt9jcY8gGFef+JIlVUsFI0EaAVkOEu2khFCLl1ZsrjOBEgEbkn2TrpP5Ybi+FX797KkXA5B5TyAsA9xqsKfzq14jwzG4a3Nu7cKkwVVm2nsDuNOx8q582KGpKMiVhyZPNRkPi3xIqJlIAmSFhM2vbodwdZMyI91WPgfxU5m2bQmINxpKiTp6Bt/f+VXGH+TBmQ3MViDny5jbXU6CSM7e0QPIedUbXh02EFzB3iQw1DAEOpiQZEf5e+qeHFRpck+xutVGWY7h6OoPON4tsq/yKjX/aoLEXfmoOaRoDlGpHYA5QTP5VVwvFGsALnU2yF6ra7MROQtpDR/PuZqrxbCqyTsrgbkF3O8D8/dWDWl1I44xTdoi+CcasXyQ2WzbAzZm9pwDqoMbf6A3qRxijEW4ysGOZlUjqNsnUAH8mjz9xNRuC4j/Rdso9nOtzScobKY0B1Eg66e+vmzi75stdNprNrJFk+0zGd8oGbWd4jerSx+ZOPB7OF4sONxfLLos4grbFzTRs8CNtRkzdjoNd5g15gsJOZmz3LrNmyrnC5vsjIu8dgR/GrOzxs21zvbYXXKkgWmBeIBLQND7XYTm0FV7nF7Yt5nOMvL3mLSHaZEqSJd9IP8iLtVuZZW5unPYuLTiyXuuyBFEuVIgQZW2p7tOpidgKibOG+cKty6AS16ShkkK40+ClY91Q74x8dcXOos4ZDlVU9hT2BOkkmKyywpUTZ68sZ0Azsn90EMQNSCpnXvtVnB/qFmhBaP8XtfxILimAuWlAuG3YthibfMloBmchBJJ9DrrVvxDB3eXh0v8s27bXHJQktllSQw276R5wamcbnxt1S5S/atL1rDKZnYswPVp5aCru3wCziHEhlt97YzZUAEn3mB/DSphkjH3zR4G41j4+5mnyOrb5lxrC2xba39hSpJDD2ge8fzratat+SO1at3b1u1mICDUz97sTuIj1/hW0hXTGSkrRxyg4PSxSlKkqKjOJ8TNtxatpzLptPcVScoITKILQYJZ0A08z2qTqzvYENeS9s6Kye9XKkg/wB5EIPofOgInA+KrdxbLsMq37YZIDkl8pZ7ZAWAyjsTJ1gaGri54owylwXMo6owFtyQzMyroFkyyOJ9PdVY8Ftg2wqotu3ca7kyjW4zFs4bsZa4fXNVFfC+GGYi3BZg5h31YO7g+12a45/vVPlI3KDeLsOqvdZwLKW7d0XArmUuIzhsoTbKpOkntoYBu7XiCw91rKMTdWZXIwnKqMYcjKem7bOh+16GrG14Ow8OjrntlEtrb6gES2jIqyGlum4w17RV/a4BYW4boTrIIJzOZDIqnQmNVtoP7op5RuR/D/GFh7fMuEW4YIVIfOjkTkuIUDIw9RBGokVef1mw+Z0znMjZSCjiW5gtwvT1dZA6Z3FfWJ8OYe57aZvUu8nSBLZpIA868bw1hizMbcsxknO+/MFyR1aHOqtI2imw3IrhnjVLjqlxDbL2UuJqzBmc3+gkJ0wMMxk7zG4qX4HxpcQBAgm1buwCSCl1SVIJAMSGGoB6dqop4VwwKkW4KABTnfQLzMv2u3Ou/wDWauuFcHt4eeWI6EtqPu27YIRBOsCWMnXU+lS6CskqUpVSRSlKAUpSgNMYReWlobNkBUkFQdJyzofQg6+VeYzFWzaL3Lbaa5VAIYyc2UkwBMDX1q147i7wt3Eu3LTlgEN0qwkhTEIzkaZpisX4dhMbaS5hkY3wQCBlLFA0EkOGlTE6Gf5z5ccTl5r2PSXXSacZR8yI7jviPFXbrWbLnKNAwlXIYAQfjG0++s88K8N5WFVbjhoWYnUtGgUT2kD3RtUH4W8PgXblwiWEAE7gxqR/rtWSWuC5i2UmQpYrCgNrtmVc3n8TpWzz49olMLyTXidzC7mAuC5dCsMhYkISco6pAiO0DUf7SPCcYuHzXLpAafMtP/KYJn8hUxb4TD5WmBudQdvPKQD+dfdnCBWPLUGBsQxnTcEAga9yarPIpbHRDp4Y/NHn5FkLFzEHm3UFu2uqW21JJEAvrvBIC67kkk1SfFZb4tG4qulvpBBbIGPcA+1C+egga1ZeMPEF1GWzZ1uxJFsZuWOwEbudye2gHnVrgODsi2WuRzXc3HZjLFQBo5J1GYoNO5PlVabVyfyMOrxwlB0uPz6ktwvDasxZ7jFzlPc65enYAT56aVf47hxYMrgFwssNmIEg6DQ9xv5VaYDFhECuMg6jLrKjWRrr3JB/KsawnF3t4pjYVbqsuqOzhSdwoMysSdBpvVYwlJujkw6YxrMvk+xMXsCl/CcnDlUBgqYJXQzBn2TIqQwHDsRhcCj8q3cZWLlk0dhO8nUgTr6VjPB+I3LLu11Us53jlRKjyGSZ9xBrLMW917eQv82HecxgMYIGYgWwZgsFO8TJrXXODpiXRvKvLvHkx7DcQvWbTXC+STmKlQyydVWDtuNtdBI8rvE8SQYW3fvXWbMVAs9InU6wsZoljJ9KlcUlq/nw+JTI/wB8QBMSGZveRsBoe01CW/C2HS/ybhfMVJtl7bm0w88zNI21B/3eSW7O1Zp4Y91wvgZ38kWMe7iLxKqicoFVmWg3DBPbs2gmIraorVHyQuq4i5aQQFszAOgm4Nh2Bg1tgV14opRpHFnyeJPUxSlK0MhSlKAUpSgFKUoBSlKAUpSgFKUoBSlKAUpSgNG4vhNu9bFtHF5lQJn6C7ZQNQQSDuYK6iYINWeDwbibF28bKOCc50IyiBvl6tf4VGcLuE2rRsXSQyItxLaqFQhZuA2tQSNNTE6yauit25l1ADM0gBVm2FPcL9qDqNhXnvFJWjqj1MVvqV/HklOB3WskDK5B6QX0N1RoG8pOm/pUkniPD3CTauILiyrI0z2BBGh0PwioPDW8Q1k3CUIttltsWJJzLmjJIEx+Z17TWO3fDNtwSW6iSzFrfUSTJMz/AK18qqulUm3LYrhzzgtt0Z82OuXFBUJc2BKMYInaDMEAEazr2rAfF3iq6bnJi7h7a7qjdVz+0W0kE9x5mrdMG1hibLXVIGyqQrRsCO499ULvDr1/W6bp7kBVUD1k6/nWuLpdEre6N59Y5RpbF1wp7iw1mMOtzTmBuYbjHWM7KVT8hM+6qa8Rv3MSmHSLJtkEsSWLBdSS7Tm07GrjD8Ny2+UM2UmersfgIB8orJeFcOPKe6ACUjqI7afCYFXklHeRjpeSaS37n1ird5EkW1eZk5soIB8spI384gCsBw+OT58vzpBaQN1ZCw0iVJMzGo1natm4uxc1kqmUhTMwM2qnU6A6DesUxPh+1dvMW+tJAkhvZIkEdJ7EfCKp073dm/WRuOypfMkcG1q7zOQym2sQ058hjTKWJ7wYnSPWq+JfEYgE3btq4D0yndQwIkjoXUAmCSYqhwfCDB5vm7ZJmQ+upA8zIIirvA4C7ibLWVykD2n7RvBnTXyqM0ZyltwcnQYVitW/7Pi5cS64VWEsALbMYzBUMtsCJO07wN6tEs4jEfVu2G+pLKzrmDT5lzM+kwNajOL8Yc3LmAU2QHhGutopkdhBM6iNd4q7PBrNkZYVRnTKH1LCR1ZtQo6mBM7DXtURx6PmavJJxcZcW7rc2L8lnAhh7jsWUu9uDlzHQMPtEx5aAVskVqz5JrSpicQPqywQEG2+bpZ5A8jGmu/xraYrrxXp3OebTezPaUpWhUUpSgFKUoBSlKAUpUTxvj9rCm2tzOWuZsi21Ls2US0KNTEjQamdAaAlqVG3eO4dZzX7S5ZzZnUEZSoaQTpBdAfIsB3r4HiPCkgfObEm3zB9YmqQTn39mATPkD5UoErSoxeP4YxGIs9Ux1r9kkN37FWB9VPlVpi/FuGTLDNdzKzxYU3SESM7EJMASPUzpNTTBPUqCXxbhuYUZykFxzHUrbJtgFwLh6ZAMx6GNjUvhcStxQ9tldTsymQYMHX3gilArUpSoBpXwr4Jw2Hw6XCQ95kDNcJOkiYTyAnf419YnBwTb5Km2RAfNLE/dykaCIjWtSL4zxoVUF9sqAKohNABA1yydPOqq+PMeP8A7g/9Fv8A7K8+XTZnJty+56OPqcEV7v2M8HCDgla7ZS42ZlLJlm30mVIBO4iZqaxGPbFYYNdNtrskghMpU/ZBE7RBrUTeMMYQRzzBEEZUiJJ2y+pqljfFGKutme8SdNlRdtvZUV0RxTS3Y9pw/wDJurgWHs5uV80GIuqoN26zqozFQQF9IPp7qo8Xw1rMQLOR0YK1vMxWG2MiCfMbbGtPWPFuLTVb7AwBsuoAgTp5aV7d8X4xn5jX2L6dUJ2Mj7PnV9Eq5M/GxXdG6OEYS3cW5ysHzQmiOboXM2m8n2Rv/hNQfFLNvM6va5bqRnQOzJB+0JMGJ00rWmG8Y422CqYh1DNmIAXVvPb0q3v+JMS5ZmusS0ZjC6wQR28wKh420THqMSldG3+D4Zblu8beCtXAnTbuXrkuziNXLD2QDsD5R6UMM9kKGdAEK53VCSSQcuRTuOrT/etWWPFeLRcq32C66AL9rft3qj/WHERHMMf8q9jPl5608NkvqMTu0br4rxEi1ZVMHYti6wEls5UQDqCo6vzgetYbxHjx+bsivcutcEhQWl3YaTBnIiwI229ZwnFeJ8Vc9u8x37KIkQdh5ACvjCeIcRaBFu5lkQSFSYP9rLNW0so8+OqSMw4N4QF7D9Vu6DoQ4dYjzIJ2/u1lGBsC0q4bDqnskXHuLnYgjZSdPedhoI8tWYbxTirYCpdIAGUdKEwNhmKz/GqlrxhjFBC3iJ3hLevvOWTWGTDkn6muLqcMP8TpTwRhLdskIADl128x5VmArkTh/wAoHELBJtYllJ36bZ//AKUxV99K/Fvxjfp2f262wwcIaWcmfIpzckdXUrlH6V+LfjG/Ts/t0+lfi34xv07P7damJ1dSuUfpX4t+Mb9Oz+3T6V+LfjG/Ts/t0B1dSuUfpX4t+Mb9Oz+3T6V+LfjG/Ts/t0B1dSuUfpX4t+Mb9Oz+3T6V+LfjG/Ts/t0B1dUN4i8OWsaoW81zJBBRWGVgY3BBg6aMIYSYOtc1fSvxb8Y36dn9un0r8W/GN+nZ/bonQOh28EYeWbNelnzqc4+rbm82UlfvwdZ0AGwFfV3wVh2F0M10reUC4peQ7BAgcyJLZVHp3ia52+lfi34xv07P7dPpX4t+Mb9Oz+3VtTB0N/UXDSplwVDCRkWc+bNOVBoc56fZMCRpX1Y8E2Eyct76FVZCUfLmR3DlDAhVkCMmWNYia53+lfi34xv07P7dPpX4t+Mb9Oz+3TUwdDt4Hw5zBmuuCbhCuVZUN581whSsHMdOoNoSBvU5wrALh7SWkLFUEAsZO86n8/cK5c+lfi34xv07P7dPpX4t+Mb9Oz+3UNtg6upXKP0r8W/GN+nZ/bpUAwqlKUApSlAKUpQClKUApSlAKUpQClKUApSlAKUpQClKUApSlAKUpQClKUApSlAKUpQClKUApSlAKUpQClKUApSlAKUpQClKUApSlAKUpQClKUApSlAKUpQClKUApSlAKUpQClKUApSlAKUpQClKUB//2Q=="/>
          <p:cNvSpPr>
            <a:spLocks noChangeAspect="1" noChangeArrowheads="1"/>
          </p:cNvSpPr>
          <p:nvPr/>
        </p:nvSpPr>
        <p:spPr bwMode="auto">
          <a:xfrm>
            <a:off x="155575" y="-1646238"/>
            <a:ext cx="4572000" cy="3429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362200" y="152400"/>
            <a:ext cx="334739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8000" b="1" u="sng" dirty="0" smtClean="0">
                <a:solidFill>
                  <a:srgbClr val="FF0000"/>
                </a:solidFill>
              </a:rPr>
              <a:t>व्यंजन </a:t>
            </a:r>
            <a:endParaRPr lang="en-US" sz="8000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 descr="data:image/jpeg;base64,/9j/4AAQSkZJRgABAQAAAQABAAD/2wCEAAkGBxISDxIQExAPExASEhAXDw4QFxMWFxAUFBcYFxcRHxQYKDQhGCYlHBgYJD0hJSkwLjouHSAzPDYyQykwOjcBCgoKDQ0NGw8QGjQdHyQuLC0uODU3NTgsNjc3NzcxLzguLDI3LDQsNDc3Kzc0NTE0NzcwNzQsLCssNzQsLzcsK//AABEIAG4AzgMBIgACEQEDEQH/xAAcAAEAAgMBAQEAAAAAAAAAAAAABQcBAwYEAgj/xAA/EAACAgIBAgQEAQUOBwAAAAABAgADBBEFEiEGEzFBFCJRYYEVMlJxkQcWNEJVdJShsrPC0dLTIzVWY3KTlf/EABgBAQADAQAAAAAAAAAAAAAAAAABAgME/8QAIhEBAAIBAwQDAQAAAAAAAAAAAAECMQMRIQRBcfAyseEj/9oADAMBAAIRAxEAPwC8YiICIiAiIgIiICIiAiIgIiICIiAiIgIiICIiAiIgIiICImjNqZ6nRXNbsjqtoAJrYggOAfXR7wN8SqeSR8e7yL/Fr129v+G9dAK79N9+346kb4O/KWflchQOdvVMOylar0qpcXLZ5mn16eiD0PvAuiJwdPg/lFZWPiC9grKSjY1em0d9J029Gd0p7wPqIiAiIgInxaCQQCQdHRHsfrKw5Hi+Xw8a/Nv55SaFexaTQnl2dI2KzvR2x0ND6j1gWlEqfxZy2ZZwyc1RnX4xOPSWw0Ws1ly2mYFhsev39J0vgvic1fKyruVuya7KVJxrKqwAXUHfWvftA7OJgSO5DnsWh/Lvy8WlyoYJdbWjFSSAwViDokEb+xgSUSE/ffx38o8f/SKP9UlcTKS1FsrsSythtLK2DKw+oYdjA3RNOVWWRkDshZWAdNdSbGuob9x6yuOb4zIxFDZPii6hWOk8yqgFv1D1P7IFmxKQXOzbOVw8HH8Q2ZFGXXcxya0oPltWjv0dI/8AEdjo952LeDOU9vEWTr749J/xQO+ic74X4bMxvM+I5F80P09HXUtZrI3vupO99vadCIGYiICYMzMGBSHhzD4jDryRyxqfkfPv+I+JVi7r1fI6L7hl02x9T9JGeBPC+PyGbya4+RmYfG1tjt5NTGt7OoWdHUX3oDVh7/pCXzfx9TkM9VTkejOisR+J9JzPC+BVov5R2uZ6uSNfUi7RqgBYGUOp/wC52I16QIf9wzl7cjAuFlz3CjJeum9+rqevpVhvff3/AK5ZEhfCXhqnjsYYtJc1h3bqcgsSx9SR+A/CTUDzci9q1M1NaWWgfJW7+WrHfoX0ddvsZA/lLlv5Mw/6a3+zOniBC8Pl5z2EZGHj0V9J09WQbiW7aHSa11799yaiIHg5u65Mex6ESy5FLV1OSBYR36NjuCRvR+upWnIeBuK5NbuVOXkVJYOu1Q9apjvWvzh0dexB9Qde/wBZbJE47xB+5nx2Zc19lTrY5Bt8l2QWkehZR2J+/rAqvluf5TN4C9tYQwKLPKe5FdLbxWU6Sqb6QPmHp9D9Jefhj+A4383p/siRfPeDaruLs4ynoxqmUBOleoKQwbet99keu9yb4jDNOPVSSCa60QsOwJUAb1A9k43xll4qXqLuJysx/KUi6nFa9VXqbVZcDsQQT0/f7zsp89MCsvyhx/8A05yP/wA+z/Kd74edGxajXQ+PWV+XHsQ1tWNnsaz+bJHUagZlU+KeNwl558nlWT4VsWr4Hzg3lB1JFlZI7Ej87R/S+0taacjGSwdLojrvfS6hhv66MD8/cjjYGZzmFTxDtjG34gZGVSHRdeWxY1g+/liwbAHdhOr8DhsLxDkcVVlZGRijGFjDIbraq3SE/MND+N7D+MPpOj5/hsarl+MzmyK8fyzdRVj9HSlrWV2AAMOyH5vf17CS/DeEMfGzsnOrNpuyQPNDt1Ad9nRPcb7dvtA6ETMRAREQERNeRcqIzsyqigs7sQAqqNliT2AA94GyJrotVlDqysrAFXUghlI2GBHqCJsgIiICIiAiIgIiICIiAiIgIiICIiBE+JuAqzsWzGt3px8tg11VOPzbFJ9CDPJ4JozKsbyMwo9lLlKshST8RUNdNjA9w3sR9pNYuSli9aOjoSw60IYbUlWGx22GBB+4m7UDMREBERASJ8W/8uzP5plf3TSWkd4jx2swsmpF6rLMe9a12B1M1bBRs9hskesCE8PcwWrw8WlPMKY2Mcu0nSY4NSlU3r5nPr0+w7nWxtyHiHJo67bcWsYqMQ1nnA2BOrXmeWBrWu/529SP4fw/dx/w9uPWxrsroXkcENX8tgRR8UrMwGxrTDZ2ANekieS4K1sS2k4iW5emPxtl1R81id9SAn5Dr2OgPaZatpiOMu7odLTvb+m23H73haAM+p8IwPcaIPuJ9zVwkREBERASL5nKvQDyKUtct363FaoP0ie5/YJKTlvF+K72UP0G6ms2ebiLYlZsYgBX2xAbp79idd9+wlbzMRw26esW1Iice+Pt7vD3MNe1tVla130MosRW61IdepWDa7j19vaTc5HwZgGnIym8mqiu3yDVXWyMPlVur099nudTrpFJma8p6mta6sxXHHvciIl2BERAREQOB8Hcx5eFVj1J52TZk8iRVvpFdYzb+q530ehR+rZPYTvE/D8JXXE+E8jFpXMoQpnpdlm/H6kK5tFmTY61sd9IboKlTsaPr6mWHQ5KglSpIBKNran6EjY/YYGyIiAiIgJgzMQNN9KurKyhlYEMp7hgexBH6pEfvRwNfwLF/wDWsnNRqRMROV6ampT42mPDRiYyVotaKERRpUUaCj6AT0TGpmSpnmSIiAiIgJG8jweNewa7HqtZRpTYobQ+g36SSiRMb5Wra1Z3rO0ovj/D+JQ/mVY1FdmiOtEUHR9RsfqkpERERGC17Wne07kRElUiIgIiIGNQBMxAREQEREBERAREQEREBERAREQEREBERAREQEREBERAREQEREBER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48" name="AutoShape 4" descr="data:image/jpeg;base64,/9j/4AAQSkZJRgABAQAAAQABAAD/2wCEAAkGBxISDxIQExAPExASEhAXDw4QFxMWFxAUFBcYFxcRHxQYKDQhGCYlHBgYJD0hJSkwLjouHSAzPDYyQykwOjcBCgoKDQ0NGw8QGjQdHyQuLC0uODU3NTgsNjc3NzcxLzguLDI3LDQsNDc3Kzc0NTE0NzcwNzQsLCssNzQsLzcsK//AABEIAG4AzgMBIgACEQEDEQH/xAAcAAEAAgMBAQEAAAAAAAAAAAAABQcBAwYEAgj/xAA/EAACAgIBAgQEAQUOBwAAAAABAgADBBEFEiEGEzFBFCJRYYEVMlJxkQcWNEJVdJShsrPC0dLTIzVWY3KTlf/EABgBAQADAQAAAAAAAAAAAAAAAAABAgME/8QAIhEBAAIBAwQDAQAAAAAAAAAAAAECMQMRIQRBcfAyseEj/9oADAMBAAIRAxEAPwC8YiICIiAiIgIiICIiAiIgIiICIiAiIgIiICIiAiIgIiICImjNqZ6nRXNbsjqtoAJrYggOAfXR7wN8SqeSR8e7yL/Fr129v+G9dAK79N9+346kb4O/KWflchQOdvVMOylar0qpcXLZ5mn16eiD0PvAuiJwdPg/lFZWPiC9grKSjY1em0d9J029Gd0p7wPqIiAiIgInxaCQQCQdHRHsfrKw5Hi+Xw8a/Nv55SaFexaTQnl2dI2KzvR2x0ND6j1gWlEqfxZy2ZZwyc1RnX4xOPSWw0Ws1ly2mYFhsev39J0vgvic1fKyruVuya7KVJxrKqwAXUHfWvftA7OJgSO5DnsWh/Lvy8WlyoYJdbWjFSSAwViDokEb+xgSUSE/ffx38o8f/SKP9UlcTKS1FsrsSythtLK2DKw+oYdjA3RNOVWWRkDshZWAdNdSbGuob9x6yuOb4zIxFDZPii6hWOk8yqgFv1D1P7IFmxKQXOzbOVw8HH8Q2ZFGXXcxya0oPltWjv0dI/8AEdjo952LeDOU9vEWTr749J/xQO+ic74X4bMxvM+I5F80P09HXUtZrI3vupO99vadCIGYiICYMzMGBSHhzD4jDryRyxqfkfPv+I+JVi7r1fI6L7hl02x9T9JGeBPC+PyGbya4+RmYfG1tjt5NTGt7OoWdHUX3oDVh7/pCXzfx9TkM9VTkejOisR+J9JzPC+BVov5R2uZ6uSNfUi7RqgBYGUOp/wC52I16QIf9wzl7cjAuFlz3CjJeum9+rqevpVhvff3/AK5ZEhfCXhqnjsYYtJc1h3bqcgsSx9SR+A/CTUDzci9q1M1NaWWgfJW7+WrHfoX0ddvsZA/lLlv5Mw/6a3+zOniBC8Pl5z2EZGHj0V9J09WQbiW7aHSa11799yaiIHg5u65Mex6ESy5FLV1OSBYR36NjuCRvR+upWnIeBuK5NbuVOXkVJYOu1Q9apjvWvzh0dexB9Qde/wBZbJE47xB+5nx2Zc19lTrY5Bt8l2QWkehZR2J+/rAqvluf5TN4C9tYQwKLPKe5FdLbxWU6Sqb6QPmHp9D9Jefhj+A4383p/siRfPeDaruLs4ynoxqmUBOleoKQwbet99keu9yb4jDNOPVSSCa60QsOwJUAb1A9k43xll4qXqLuJysx/KUi6nFa9VXqbVZcDsQQT0/f7zsp89MCsvyhx/8A05yP/wA+z/Kd74edGxajXQ+PWV+XHsQ1tWNnsaz+bJHUagZlU+KeNwl558nlWT4VsWr4Hzg3lB1JFlZI7Ej87R/S+0taacjGSwdLojrvfS6hhv66MD8/cjjYGZzmFTxDtjG34gZGVSHRdeWxY1g+/liwbAHdhOr8DhsLxDkcVVlZGRijGFjDIbraq3SE/MND+N7D+MPpOj5/hsarl+MzmyK8fyzdRVj9HSlrWV2AAMOyH5vf17CS/DeEMfGzsnOrNpuyQPNDt1Ad9nRPcb7dvtA6ETMRAREQERNeRcqIzsyqigs7sQAqqNliT2AA94GyJrotVlDqysrAFXUghlI2GBHqCJsgIiICIiAiIgIiICIiAiIgIiICIiBE+JuAqzsWzGt3px8tg11VOPzbFJ9CDPJ4JozKsbyMwo9lLlKshST8RUNdNjA9w3sR9pNYuSli9aOjoSw60IYbUlWGx22GBB+4m7UDMREBERASJ8W/8uzP5plf3TSWkd4jx2swsmpF6rLMe9a12B1M1bBRs9hskesCE8PcwWrw8WlPMKY2Mcu0nSY4NSlU3r5nPr0+w7nWxtyHiHJo67bcWsYqMQ1nnA2BOrXmeWBrWu/529SP4fw/dx/w9uPWxrsroXkcENX8tgRR8UrMwGxrTDZ2ANekieS4K1sS2k4iW5emPxtl1R81id9SAn5Dr2OgPaZatpiOMu7odLTvb+m23H73haAM+p8IwPcaIPuJ9zVwkREBERASL5nKvQDyKUtct363FaoP0ie5/YJKTlvF+K72UP0G6ms2ebiLYlZsYgBX2xAbp79idd9+wlbzMRw26esW1Iice+Pt7vD3MNe1tVla130MosRW61IdepWDa7j19vaTc5HwZgGnIym8mqiu3yDVXWyMPlVur099nudTrpFJma8p6mta6sxXHHvciIl2BERAREQOB8Hcx5eFVj1J52TZk8iRVvpFdYzb+q530ehR+rZPYTvE/D8JXXE+E8jFpXMoQpnpdlm/H6kK5tFmTY61sd9IboKlTsaPr6mWHQ5KglSpIBKNran6EjY/YYGyIiAiIgJgzMQNN9KurKyhlYEMp7hgexBH6pEfvRwNfwLF/wDWsnNRqRMROV6ampT42mPDRiYyVotaKERRpUUaCj6AT0TGpmSpnmSIiAiIgJG8jweNewa7HqtZRpTYobQ+g36SSiRMb5Wra1Z3rO0ovj/D+JQ/mVY1FdmiOtEUHR9RsfqkpERERGC17Wne07kRElUiIgIiIGNQBMxAREQEREBERAREQEREBERAREQEREBERAREQEREBERAREQEREBER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50" name="AutoShape 6" descr="data:image/jpeg;base64,/9j/4AAQSkZJRgABAQAAAQABAAD/2wCEAAkGBxISDxIQExAPExASEhAXDw4QFxMWFxAUFBcYFxcRHxQYKDQhGCYlHBgYJD0hJSkwLjouHSAzPDYyQykwOjcBCgoKDQ0NGw8QGjQdHyQuLC0uODU3NTgsNjc3NzcxLzguLDI3LDQsNDc3Kzc0NTE0NzcwNzQsLCssNzQsLzcsK//AABEIAG4AzgMBIgACEQEDEQH/xAAcAAEAAgMBAQEAAAAAAAAAAAAABQcBAwYEAgj/xAA/EAACAgIBAgQEAQUOBwAAAAABAgADBBEFEiEGEzFBFCJRYYEVMlJxkQcWNEJVdJShsrPC0dLTIzVWY3KTlf/EABgBAQADAQAAAAAAAAAAAAAAAAABAgME/8QAIhEBAAIBAwQDAQAAAAAAAAAAAAECMQMRIQRBcfAyseEj/9oADAMBAAIRAxEAPwC8YiICIiAiIgIiICIiAiIgIiICIiAiIgIiICIiAiIgIiICImjNqZ6nRXNbsjqtoAJrYggOAfXR7wN8SqeSR8e7yL/Fr129v+G9dAK79N9+346kb4O/KWflchQOdvVMOylar0qpcXLZ5mn16eiD0PvAuiJwdPg/lFZWPiC9grKSjY1em0d9J029Gd0p7wPqIiAiIgInxaCQQCQdHRHsfrKw5Hi+Xw8a/Nv55SaFexaTQnl2dI2KzvR2x0ND6j1gWlEqfxZy2ZZwyc1RnX4xOPSWw0Ws1ly2mYFhsev39J0vgvic1fKyruVuya7KVJxrKqwAXUHfWvftA7OJgSO5DnsWh/Lvy8WlyoYJdbWjFSSAwViDokEb+xgSUSE/ffx38o8f/SKP9UlcTKS1FsrsSythtLK2DKw+oYdjA3RNOVWWRkDshZWAdNdSbGuob9x6yuOb4zIxFDZPii6hWOk8yqgFv1D1P7IFmxKQXOzbOVw8HH8Q2ZFGXXcxya0oPltWjv0dI/8AEdjo952LeDOU9vEWTr749J/xQO+ic74X4bMxvM+I5F80P09HXUtZrI3vupO99vadCIGYiICYMzMGBSHhzD4jDryRyxqfkfPv+I+JVi7r1fI6L7hl02x9T9JGeBPC+PyGbya4+RmYfG1tjt5NTGt7OoWdHUX3oDVh7/pCXzfx9TkM9VTkejOisR+J9JzPC+BVov5R2uZ6uSNfUi7RqgBYGUOp/wC52I16QIf9wzl7cjAuFlz3CjJeum9+rqevpVhvff3/AK5ZEhfCXhqnjsYYtJc1h3bqcgsSx9SR+A/CTUDzci9q1M1NaWWgfJW7+WrHfoX0ddvsZA/lLlv5Mw/6a3+zOniBC8Pl5z2EZGHj0V9J09WQbiW7aHSa11799yaiIHg5u65Mex6ESy5FLV1OSBYR36NjuCRvR+upWnIeBuK5NbuVOXkVJYOu1Q9apjvWvzh0dexB9Qde/wBZbJE47xB+5nx2Zc19lTrY5Bt8l2QWkehZR2J+/rAqvluf5TN4C9tYQwKLPKe5FdLbxWU6Sqb6QPmHp9D9Jefhj+A4383p/siRfPeDaruLs4ynoxqmUBOleoKQwbet99keu9yb4jDNOPVSSCa60QsOwJUAb1A9k43xll4qXqLuJysx/KUi6nFa9VXqbVZcDsQQT0/f7zsp89MCsvyhx/8A05yP/wA+z/Kd74edGxajXQ+PWV+XHsQ1tWNnsaz+bJHUagZlU+KeNwl558nlWT4VsWr4Hzg3lB1JFlZI7Ej87R/S+0taacjGSwdLojrvfS6hhv66MD8/cjjYGZzmFTxDtjG34gZGVSHRdeWxY1g+/liwbAHdhOr8DhsLxDkcVVlZGRijGFjDIbraq3SE/MND+N7D+MPpOj5/hsarl+MzmyK8fyzdRVj9HSlrWV2AAMOyH5vf17CS/DeEMfGzsnOrNpuyQPNDt1Ad9nRPcb7dvtA6ETMRAREQERNeRcqIzsyqigs7sQAqqNliT2AA94GyJrotVlDqysrAFXUghlI2GBHqCJsgIiICIiAiIgIiICIiAiIgIiICIiBE+JuAqzsWzGt3px8tg11VOPzbFJ9CDPJ4JozKsbyMwo9lLlKshST8RUNdNjA9w3sR9pNYuSli9aOjoSw60IYbUlWGx22GBB+4m7UDMREBERASJ8W/8uzP5plf3TSWkd4jx2swsmpF6rLMe9a12B1M1bBRs9hskesCE8PcwWrw8WlPMKY2Mcu0nSY4NSlU3r5nPr0+w7nWxtyHiHJo67bcWsYqMQ1nnA2BOrXmeWBrWu/529SP4fw/dx/w9uPWxrsroXkcENX8tgRR8UrMwGxrTDZ2ANekieS4K1sS2k4iW5emPxtl1R81id9SAn5Dr2OgPaZatpiOMu7odLTvb+m23H73haAM+p8IwPcaIPuJ9zVwkREBERASL5nKvQDyKUtct363FaoP0ie5/YJKTlvF+K72UP0G6ms2ebiLYlZsYgBX2xAbp79idd9+wlbzMRw26esW1Iice+Pt7vD3MNe1tVla130MosRW61IdepWDa7j19vaTc5HwZgGnIym8mqiu3yDVXWyMPlVur099nudTrpFJma8p6mta6sxXHHvciIl2BERAREQOB8Hcx5eFVj1J52TZk8iRVvpFdYzb+q530ehR+rZPYTvE/D8JXXE+E8jFpXMoQpnpdlm/H6kK5tFmTY61sd9IboKlTsaPr6mWHQ5KglSpIBKNran6EjY/YYGyIiAiIgJgzMQNN9KurKyhlYEMp7hgexBH6pEfvRwNfwLF/wDWsnNRqRMROV6ampT42mPDRiYyVotaKERRpUUaCj6AT0TGpmSpnmSIiAiIgJG8jweNewa7HqtZRpTYobQ+g36SSiRMb5Wra1Z3rO0ovj/D+JQ/mVY1FdmiOtEUHR9RsfqkpERERGC17Wne07kRElUiIgIiIGNQBMxAREQEREBERAREQEREBERAREQEREBERAREQEREBERAREQEREBER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52" name="AutoShape 8" descr="data:image/jpeg;base64,/9j/4AAQSkZJRgABAQAAAQABAAD/2wCEAAkGBxISDxIQExAPExASEhAXDw4QFxMWFxAUFBcYFxcRHxQYKDQhGCYlHBgYJD0hJSkwLjouHSAzPDYyQykwOjcBCgoKDQ0NGw8QGjQdHyQuLC0uODU3NTgsNjc3NzcxLzguLDI3LDQsNDc3Kzc0NTE0NzcwNzQsLCssNzQsLzcsK//AABEIAG4AzgMBIgACEQEDEQH/xAAcAAEAAgMBAQEAAAAAAAAAAAAABQcBAwYEAgj/xAA/EAACAgIBAgQEAQUOBwAAAAABAgADBBEFEiEGEzFBFCJRYYEVMlJxkQcWNEJVdJShsrPC0dLTIzVWY3KTlf/EABgBAQADAQAAAAAAAAAAAAAAAAABAgME/8QAIhEBAAIBAwQDAQAAAAAAAAAAAAECMQMRIQRBcfAyseEj/9oADAMBAAIRAxEAPwC8YiICIiAiIgIiICIiAiIgIiICIiAiIgIiICIiAiIgIiICImjNqZ6nRXNbsjqtoAJrYggOAfXR7wN8SqeSR8e7yL/Fr129v+G9dAK79N9+346kb4O/KWflchQOdvVMOylar0qpcXLZ5mn16eiD0PvAuiJwdPg/lFZWPiC9grKSjY1em0d9J029Gd0p7wPqIiAiIgInxaCQQCQdHRHsfrKw5Hi+Xw8a/Nv55SaFexaTQnl2dI2KzvR2x0ND6j1gWlEqfxZy2ZZwyc1RnX4xOPSWw0Ws1ly2mYFhsev39J0vgvic1fKyruVuya7KVJxrKqwAXUHfWvftA7OJgSO5DnsWh/Lvy8WlyoYJdbWjFSSAwViDokEb+xgSUSE/ffx38o8f/SKP9UlcTKS1FsrsSythtLK2DKw+oYdjA3RNOVWWRkDshZWAdNdSbGuob9x6yuOb4zIxFDZPii6hWOk8yqgFv1D1P7IFmxKQXOzbOVw8HH8Q2ZFGXXcxya0oPltWjv0dI/8AEdjo952LeDOU9vEWTr749J/xQO+ic74X4bMxvM+I5F80P09HXUtZrI3vupO99vadCIGYiICYMzMGBSHhzD4jDryRyxqfkfPv+I+JVi7r1fI6L7hl02x9T9JGeBPC+PyGbya4+RmYfG1tjt5NTGt7OoWdHUX3oDVh7/pCXzfx9TkM9VTkejOisR+J9JzPC+BVov5R2uZ6uSNfUi7RqgBYGUOp/wC52I16QIf9wzl7cjAuFlz3CjJeum9+rqevpVhvff3/AK5ZEhfCXhqnjsYYtJc1h3bqcgsSx9SR+A/CTUDzci9q1M1NaWWgfJW7+WrHfoX0ddvsZA/lLlv5Mw/6a3+zOniBC8Pl5z2EZGHj0V9J09WQbiW7aHSa11799yaiIHg5u65Mex6ESy5FLV1OSBYR36NjuCRvR+upWnIeBuK5NbuVOXkVJYOu1Q9apjvWvzh0dexB9Qde/wBZbJE47xB+5nx2Zc19lTrY5Bt8l2QWkehZR2J+/rAqvluf5TN4C9tYQwKLPKe5FdLbxWU6Sqb6QPmHp9D9Jefhj+A4383p/siRfPeDaruLs4ynoxqmUBOleoKQwbet99keu9yb4jDNOPVSSCa60QsOwJUAb1A9k43xll4qXqLuJysx/KUi6nFa9VXqbVZcDsQQT0/f7zsp89MCsvyhx/8A05yP/wA+z/Kd74edGxajXQ+PWV+XHsQ1tWNnsaz+bJHUagZlU+KeNwl558nlWT4VsWr4Hzg3lB1JFlZI7Ej87R/S+0taacjGSwdLojrvfS6hhv66MD8/cjjYGZzmFTxDtjG34gZGVSHRdeWxY1g+/liwbAHdhOr8DhsLxDkcVVlZGRijGFjDIbraq3SE/MND+N7D+MPpOj5/hsarl+MzmyK8fyzdRVj9HSlrWV2AAMOyH5vf17CS/DeEMfGzsnOrNpuyQPNDt1Ad9nRPcb7dvtA6ETMRAREQERNeRcqIzsyqigs7sQAqqNliT2AA94GyJrotVlDqysrAFXUghlI2GBHqCJsgIiICIiAiIgIiICIiAiIgIiICIiBE+JuAqzsWzGt3px8tg11VOPzbFJ9CDPJ4JozKsbyMwo9lLlKshST8RUNdNjA9w3sR9pNYuSli9aOjoSw60IYbUlWGx22GBB+4m7UDMREBERASJ8W/8uzP5plf3TSWkd4jx2swsmpF6rLMe9a12B1M1bBRs9hskesCE8PcwWrw8WlPMKY2Mcu0nSY4NSlU3r5nPr0+w7nWxtyHiHJo67bcWsYqMQ1nnA2BOrXmeWBrWu/529SP4fw/dx/w9uPWxrsroXkcENX8tgRR8UrMwGxrTDZ2ANekieS4K1sS2k4iW5emPxtl1R81id9SAn5Dr2OgPaZatpiOMu7odLTvb+m23H73haAM+p8IwPcaIPuJ9zVwkREBERASL5nKvQDyKUtct363FaoP0ie5/YJKTlvF+K72UP0G6ms2ebiLYlZsYgBX2xAbp79idd9+wlbzMRw26esW1Iice+Pt7vD3MNe1tVla130MosRW61IdepWDa7j19vaTc5HwZgGnIym8mqiu3yDVXWyMPlVur099nudTrpFJma8p6mta6sxXHHvciIl2BERAREQOB8Hcx5eFVj1J52TZk8iRVvpFdYzb+q530ehR+rZPYTvE/D8JXXE+E8jFpXMoQpnpdlm/H6kK5tFmTY61sd9IboKlTsaPr6mWHQ5KglSpIBKNran6EjY/YYGyIiAiIgJgzMQNN9KurKyhlYEMp7hgexBH6pEfvRwNfwLF/wDWsnNRqRMROV6ampT42mPDRiYyVotaKERRpUUaCj6AT0TGpmSpnmSIiAiIgJG8jweNewa7HqtZRpTYobQ+g36SSiRMb5Wra1Z3rO0ovj/D+JQ/mVY1FdmiOtEUHR9RsfqkpERERGC17Wne07kRElUiIgIiIGNQBMxAREQEREBERAREQEREBERAREQEREBERAREQEREBERAREQEREBERA//2Q=="/>
          <p:cNvSpPr>
            <a:spLocks noChangeAspect="1" noChangeArrowheads="1"/>
          </p:cNvSpPr>
          <p:nvPr/>
        </p:nvSpPr>
        <p:spPr bwMode="auto">
          <a:xfrm>
            <a:off x="155575" y="-623888"/>
            <a:ext cx="2457450" cy="1314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54" name="AutoShape 10" descr="data:image/jpeg;base64,/9j/4AAQSkZJRgABAQAAAQABAAD/2wCEAAkGBxISDxIQExAPExASEhAXDw4QFxMWFxAUFBcYFxcRHxQYKDQhGCYlHBgYJD0hJSkwLjouHSAzPDYyQykwOjcBCgoKDQ0NGw8QGjQdHyQuLC0uODU3NTgsNjc3NzcxLzguLDI3LDQsNDc3Kzc0NTE0NzcwNzQsLCssNzQsLzcsK//AABEIAG4AzgMBIgACEQEDEQH/xAAcAAEAAgMBAQEAAAAAAAAAAAAABQcBAwYEAgj/xAA/EAACAgIBAgQEAQUOBwAAAAABAgADBBEFEiEGEzFBFCJRYYEVMlJxkQcWNEJVdJShsrPC0dLTIzVWY3KTlf/EABgBAQADAQAAAAAAAAAAAAAAAAABAgME/8QAIhEBAAIBAwQDAQAAAAAAAAAAAAECMQMRIQRBcfAyseEj/9oADAMBAAIRAxEAPwC8YiICIiAiIgIiICIiAiIgIiICIiAiIgIiICIiAiIgIiICImjNqZ6nRXNbsjqtoAJrYggOAfXR7wN8SqeSR8e7yL/Fr129v+G9dAK79N9+346kb4O/KWflchQOdvVMOylar0qpcXLZ5mn16eiD0PvAuiJwdPg/lFZWPiC9grKSjY1em0d9J029Gd0p7wPqIiAiIgInxaCQQCQdHRHsfrKw5Hi+Xw8a/Nv55SaFexaTQnl2dI2KzvR2x0ND6j1gWlEqfxZy2ZZwyc1RnX4xOPSWw0Ws1ly2mYFhsev39J0vgvic1fKyruVuya7KVJxrKqwAXUHfWvftA7OJgSO5DnsWh/Lvy8WlyoYJdbWjFSSAwViDokEb+xgSUSE/ffx38o8f/SKP9UlcTKS1FsrsSythtLK2DKw+oYdjA3RNOVWWRkDshZWAdNdSbGuob9x6yuOb4zIxFDZPii6hWOk8yqgFv1D1P7IFmxKQXOzbOVw8HH8Q2ZFGXXcxya0oPltWjv0dI/8AEdjo952LeDOU9vEWTr749J/xQO+ic74X4bMxvM+I5F80P09HXUtZrI3vupO99vadCIGYiICYMzMGBSHhzD4jDryRyxqfkfPv+I+JVi7r1fI6L7hl02x9T9JGeBPC+PyGbya4+RmYfG1tjt5NTGt7OoWdHUX3oDVh7/pCXzfx9TkM9VTkejOisR+J9JzPC+BVov5R2uZ6uSNfUi7RqgBYGUOp/wC52I16QIf9wzl7cjAuFlz3CjJeum9+rqevpVhvff3/AK5ZEhfCXhqnjsYYtJc1h3bqcgsSx9SR+A/CTUDzci9q1M1NaWWgfJW7+WrHfoX0ddvsZA/lLlv5Mw/6a3+zOniBC8Pl5z2EZGHj0V9J09WQbiW7aHSa11799yaiIHg5u65Mex6ESy5FLV1OSBYR36NjuCRvR+upWnIeBuK5NbuVOXkVJYOu1Q9apjvWvzh0dexB9Qde/wBZbJE47xB+5nx2Zc19lTrY5Bt8l2QWkehZR2J+/rAqvluf5TN4C9tYQwKLPKe5FdLbxWU6Sqb6QPmHp9D9Jefhj+A4383p/siRfPeDaruLs4ynoxqmUBOleoKQwbet99keu9yb4jDNOPVSSCa60QsOwJUAb1A9k43xll4qXqLuJysx/KUi6nFa9VXqbVZcDsQQT0/f7zsp89MCsvyhx/8A05yP/wA+z/Kd74edGxajXQ+PWV+XHsQ1tWNnsaz+bJHUagZlU+KeNwl558nlWT4VsWr4Hzg3lB1JFlZI7Ej87R/S+0taacjGSwdLojrvfS6hhv66MD8/cjjYGZzmFTxDtjG34gZGVSHRdeWxY1g+/liwbAHdhOr8DhsLxDkcVVlZGRijGFjDIbraq3SE/MND+N7D+MPpOj5/hsarl+MzmyK8fyzdRVj9HSlrWV2AAMOyH5vf17CS/DeEMfGzsnOrNpuyQPNDt1Ad9nRPcb7dvtA6ETMRAREQERNeRcqIzsyqigs7sQAqqNliT2AA94GyJrotVlDqysrAFXUghlI2GBHqCJsgIiICIiAiIgIiICIiAiIgIiICIiBE+JuAqzsWzGt3px8tg11VOPzbFJ9CDPJ4JozKsbyMwo9lLlKshST8RUNdNjA9w3sR9pNYuSli9aOjoSw60IYbUlWGx22GBB+4m7UDMREBERASJ8W/8uzP5plf3TSWkd4jx2swsmpF6rLMe9a12B1M1bBRs9hskesCE8PcwWrw8WlPMKY2Mcu0nSY4NSlU3r5nPr0+w7nWxtyHiHJo67bcWsYqMQ1nnA2BOrXmeWBrWu/529SP4fw/dx/w9uPWxrsroXkcENX8tgRR8UrMwGxrTDZ2ANekieS4K1sS2k4iW5emPxtl1R81id9SAn5Dr2OgPaZatpiOMu7odLTvb+m23H73haAM+p8IwPcaIPuJ9zVwkREBERASL5nKvQDyKUtct363FaoP0ie5/YJKTlvF+K72UP0G6ms2ebiLYlZsYgBX2xAbp79idd9+wlbzMRw26esW1Iice+Pt7vD3MNe1tVla130MosRW61IdepWDa7j19vaTc5HwZgGnIym8mqiu3yDVXWyMPlVur099nudTrpFJma8p6mta6sxXHHvciIl2BERAREQOB8Hcx5eFVj1J52TZk8iRVvpFdYzb+q530ehR+rZPYTvE/D8JXXE+E8jFpXMoQpnpdlm/H6kK5tFmTY61sd9IboKlTsaPr6mWHQ5KglSpIBKNran6EjY/YYGyIiAiIgJgzMQNN9KurKyhlYEMp7hgexBH6pEfvRwNfwLF/wDWsnNRqRMROV6ampT42mPDRiYyVotaKERRpUUaCj6AT0TGpmSpnmSIiAiIgJG8jweNewa7HqtZRpTYobQ+g36SSiRMb5Wra1Z3rO0ovj/D+JQ/mVY1FdmiOtEUHR9RsfqkpERERGC17Wne07kRElUiIgIiIGNQBMxAREQEREBERAREQEREBERAREQEREBERAREQEREBERAREQEREBERA//2Q=="/>
          <p:cNvSpPr>
            <a:spLocks noChangeAspect="1" noChangeArrowheads="1"/>
          </p:cNvSpPr>
          <p:nvPr/>
        </p:nvSpPr>
        <p:spPr bwMode="auto">
          <a:xfrm>
            <a:off x="155575" y="-623888"/>
            <a:ext cx="2457450" cy="1314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56" name="Picture 12" descr="http://kksongs.org/language/sanskrit/lesson03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00200"/>
            <a:ext cx="9144000" cy="5257800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152400" y="762000"/>
            <a:ext cx="6324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हलंत व्यंजन</a:t>
            </a:r>
            <a:endParaRPr lang="en-US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86000" y="685800"/>
            <a:ext cx="7745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Unicode MS"/>
              </a:rPr>
              <a:t>स्वर</a:t>
            </a:r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810000" y="685800"/>
            <a:ext cx="1861407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स</a:t>
            </a:r>
            <a:r>
              <a:rPr lang="hi-IN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Unicode MS"/>
              </a:rPr>
              <a:t>स्वर</a:t>
            </a:r>
            <a:r>
              <a:rPr lang="hi-IN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व्यंजन</a:t>
            </a:r>
            <a:endParaRPr lang="en-US" sz="2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en-US" sz="2800" dirty="0"/>
          </a:p>
        </p:txBody>
      </p:sp>
      <p:cxnSp>
        <p:nvCxnSpPr>
          <p:cNvPr id="14" name="Straight Arrow Connector 13"/>
          <p:cNvCxnSpPr/>
          <p:nvPr/>
        </p:nvCxnSpPr>
        <p:spPr>
          <a:xfrm rot="5400000">
            <a:off x="723900" y="1485900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5400000">
            <a:off x="2401094" y="1485106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5400000">
            <a:off x="4228306" y="1408906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152400"/>
            <a:ext cx="822960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				</a:t>
            </a:r>
            <a:r>
              <a:rPr lang="hi-IN" sz="2400" b="1" dirty="0" smtClean="0"/>
              <a:t>स्वर</a:t>
            </a:r>
            <a:r>
              <a:rPr lang="en-US" sz="2400" b="1" dirty="0" smtClean="0"/>
              <a:t>  </a:t>
            </a:r>
          </a:p>
          <a:p>
            <a:endParaRPr lang="hi-IN" sz="2400" dirty="0" smtClean="0"/>
          </a:p>
          <a:p>
            <a:r>
              <a:rPr lang="hi-IN" sz="2400" dirty="0" smtClean="0"/>
              <a:t>जिन वर्णों का उच्चारण स्वतंत्र रूप से होता हो और जो व्यंजनों के उच्चारण में सहायक हों वे स्वर कहलाते है। ये संख्या में ग्यारह हैं: अ, आ, इ, ई, उ, ऊ, ऋ, ए, ऐ, ओ, औ</a:t>
            </a:r>
            <a:r>
              <a:rPr lang="hi-IN" sz="2400" dirty="0" smtClean="0"/>
              <a:t>।</a:t>
            </a:r>
            <a:endParaRPr lang="en-US" sz="2400" dirty="0" smtClean="0"/>
          </a:p>
          <a:p>
            <a:endParaRPr lang="hi-IN" sz="2400" dirty="0" smtClean="0"/>
          </a:p>
          <a:p>
            <a:r>
              <a:rPr lang="hi-IN" sz="2400" dirty="0" smtClean="0"/>
              <a:t>उच्चारण के समय की दृष्टि से स्वर के तीन भेद किए गए हैं</a:t>
            </a:r>
            <a:r>
              <a:rPr lang="hi-IN" sz="2400" dirty="0" smtClean="0"/>
              <a:t>:</a:t>
            </a:r>
            <a:endParaRPr lang="en-US" sz="2400" dirty="0" smtClean="0"/>
          </a:p>
          <a:p>
            <a:endParaRPr lang="hi-IN" sz="2400" dirty="0" smtClean="0"/>
          </a:p>
          <a:p>
            <a:pPr marL="342900" indent="-342900">
              <a:buAutoNum type="hindiNumPeriod"/>
            </a:pPr>
            <a:r>
              <a:rPr lang="hi-IN" sz="2400" dirty="0" smtClean="0"/>
              <a:t>ह्रस्व </a:t>
            </a:r>
            <a:r>
              <a:rPr lang="hi-IN" sz="2400" dirty="0" smtClean="0"/>
              <a:t>स्वर - जिन स्वरों के उच्चारण में कम-से-कम समय लगता हैं उन्हें ह्रस्व स्वर कहते हैं। ये चार हैं- अ, इ, उ, ऋ। इन्हें मूल स्वर भी कहते हैं</a:t>
            </a:r>
            <a:r>
              <a:rPr lang="hi-IN" sz="2400" dirty="0" smtClean="0"/>
              <a:t>।</a:t>
            </a:r>
            <a:endParaRPr lang="en-US" sz="2400" dirty="0" smtClean="0"/>
          </a:p>
          <a:p>
            <a:pPr marL="342900" indent="-342900">
              <a:buAutoNum type="hindiNumPeriod"/>
            </a:pPr>
            <a:endParaRPr lang="hi-IN" sz="2400" dirty="0" smtClean="0"/>
          </a:p>
          <a:p>
            <a:r>
              <a:rPr lang="hi-IN" sz="2400" dirty="0" smtClean="0"/>
              <a:t>२. दीर्घ स्वर - जिन स्वरों के उच्चारण में ह्रस्व स्वरों से दुगुना समय लगता है उन्हें दीर्घ स्वर कहते हैं। ये हिन्दी में सात हैं- आ, ई, ऊ, ए, ऐ, ओ, औ।</a:t>
            </a:r>
          </a:p>
          <a:p>
            <a:r>
              <a:rPr lang="hi-IN" sz="2400" dirty="0" smtClean="0"/>
              <a:t>विशेष- दीर्घ स्वरों को ह्रस्व स्वरों का दीर्घ रूप नहीं समझना चाहिए। यहाँ दीर्घ शब्द का प्रयोग उच्चारण में लगने वाले समय को आधार मानकर किया गया है।</a:t>
            </a:r>
          </a:p>
          <a:p>
            <a:endParaRPr lang="hi-IN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</TotalTime>
  <Words>7</Words>
  <Application>Microsoft Office PowerPoint</Application>
  <PresentationFormat>On-screen Show (4:3)</PresentationFormat>
  <Paragraphs>15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Solstice</vt:lpstr>
      <vt:lpstr>Slide 1</vt:lpstr>
      <vt:lpstr>Slide 2</vt:lpstr>
      <vt:lpstr>Slide 3</vt:lpstr>
      <vt:lpstr>Slide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xp</dc:creator>
  <cp:lastModifiedBy>xp</cp:lastModifiedBy>
  <cp:revision>5</cp:revision>
  <dcterms:created xsi:type="dcterms:W3CDTF">2014-11-26T15:24:35Z</dcterms:created>
  <dcterms:modified xsi:type="dcterms:W3CDTF">2014-11-26T15:57:54Z</dcterms:modified>
</cp:coreProperties>
</file>