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19724-1B57-4050-85D9-F783F4FA24FE}" type="datetimeFigureOut">
              <a:rPr lang="en-US" smtClean="0"/>
              <a:t>18-Dec-14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26E4E-164D-40A7-85FD-1EC945EE1C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371600"/>
            <a:ext cx="533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dirty="0" smtClean="0">
                <a:solidFill>
                  <a:srgbClr val="00B0F0"/>
                </a:solidFill>
              </a:rPr>
              <a:t>पुस्तकम्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-                   book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6711" y="2209800"/>
            <a:ext cx="45100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dirty="0" smtClean="0">
                <a:solidFill>
                  <a:srgbClr val="00B0F0"/>
                </a:solidFill>
              </a:rPr>
              <a:t>पत्रम्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smtClean="0"/>
              <a:t>                -                 </a:t>
            </a:r>
            <a:r>
              <a:rPr lang="en-US" sz="2400" dirty="0" smtClean="0">
                <a:solidFill>
                  <a:srgbClr val="00B050"/>
                </a:solidFill>
              </a:rPr>
              <a:t>letter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3143" y="1828800"/>
            <a:ext cx="4447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dirty="0" smtClean="0">
                <a:solidFill>
                  <a:srgbClr val="00B0F0"/>
                </a:solidFill>
              </a:rPr>
              <a:t>लेखम्</a:t>
            </a:r>
            <a:r>
              <a:rPr lang="en-US" sz="2400" dirty="0" smtClean="0">
                <a:solidFill>
                  <a:srgbClr val="00B0F0"/>
                </a:solidFill>
              </a:rPr>
              <a:t>	</a:t>
            </a:r>
            <a:r>
              <a:rPr lang="en-US" sz="2400" dirty="0" smtClean="0"/>
              <a:t>            </a:t>
            </a:r>
            <a:r>
              <a:rPr lang="en-US" sz="2400" dirty="0" smtClean="0">
                <a:solidFill>
                  <a:srgbClr val="00B050"/>
                </a:solidFill>
              </a:rPr>
              <a:t>-                 article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25908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i-IN" sz="2400" dirty="0" smtClean="0">
                <a:solidFill>
                  <a:srgbClr val="00B0F0"/>
                </a:solidFill>
              </a:rPr>
              <a:t>भोजनम्</a:t>
            </a:r>
            <a:r>
              <a:rPr lang="en-US" sz="2400" dirty="0" smtClean="0">
                <a:solidFill>
                  <a:srgbClr val="00B0F0"/>
                </a:solidFill>
              </a:rPr>
              <a:t>   </a:t>
            </a:r>
            <a:r>
              <a:rPr lang="en-US" sz="2400" dirty="0" smtClean="0"/>
              <a:t>        -                </a:t>
            </a:r>
            <a:r>
              <a:rPr lang="en-US" sz="2400" dirty="0" smtClean="0">
                <a:solidFill>
                  <a:srgbClr val="00B050"/>
                </a:solidFill>
              </a:rPr>
              <a:t>food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जलम्</a:t>
            </a:r>
            <a:r>
              <a:rPr lang="en-US" sz="2400" dirty="0" smtClean="0">
                <a:solidFill>
                  <a:srgbClr val="00B0F0"/>
                </a:solidFill>
              </a:rPr>
              <a:t>  </a:t>
            </a:r>
            <a:r>
              <a:rPr lang="en-US" sz="2400" dirty="0" smtClean="0"/>
              <a:t>             </a:t>
            </a:r>
            <a:r>
              <a:rPr lang="en-US" sz="2400" dirty="0" smtClean="0">
                <a:solidFill>
                  <a:srgbClr val="00B050"/>
                </a:solidFill>
              </a:rPr>
              <a:t>-                water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पुष्पम् </a:t>
            </a:r>
            <a:r>
              <a:rPr lang="en-US" sz="2400" dirty="0" smtClean="0"/>
              <a:t>            -                 </a:t>
            </a:r>
            <a:r>
              <a:rPr lang="en-US" sz="2400" dirty="0" smtClean="0">
                <a:solidFill>
                  <a:srgbClr val="00B050"/>
                </a:solidFill>
              </a:rPr>
              <a:t>flower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विध्यालयम् </a:t>
            </a:r>
            <a:r>
              <a:rPr lang="en-US" sz="2400" dirty="0" smtClean="0"/>
              <a:t>  -                 </a:t>
            </a:r>
            <a:r>
              <a:rPr lang="en-US" sz="2400" dirty="0" smtClean="0">
                <a:solidFill>
                  <a:srgbClr val="00B050"/>
                </a:solidFill>
              </a:rPr>
              <a:t>school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दुग्धम्</a:t>
            </a:r>
            <a:r>
              <a:rPr lang="en-US" sz="2400" dirty="0" smtClean="0">
                <a:solidFill>
                  <a:srgbClr val="00B0F0"/>
                </a:solidFill>
              </a:rPr>
              <a:t>    </a:t>
            </a:r>
            <a:r>
              <a:rPr lang="en-US" sz="2400" dirty="0" smtClean="0"/>
              <a:t>          </a:t>
            </a:r>
            <a:r>
              <a:rPr lang="en-US" sz="2400" dirty="0" smtClean="0">
                <a:solidFill>
                  <a:srgbClr val="00B050"/>
                </a:solidFill>
              </a:rPr>
              <a:t>-                 milk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40386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smtClean="0"/>
              <a:t>             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hi-IN" sz="2400" dirty="0" smtClean="0">
                <a:solidFill>
                  <a:srgbClr val="00B0F0"/>
                </a:solidFill>
              </a:rPr>
              <a:t>कार्यालयम्</a:t>
            </a:r>
            <a:r>
              <a:rPr lang="en-US" sz="2400" dirty="0" smtClean="0">
                <a:solidFill>
                  <a:srgbClr val="00B0F0"/>
                </a:solidFill>
              </a:rPr>
              <a:t>      </a:t>
            </a:r>
            <a:r>
              <a:rPr lang="en-US" sz="2400" dirty="0" smtClean="0">
                <a:solidFill>
                  <a:srgbClr val="00B050"/>
                </a:solidFill>
              </a:rPr>
              <a:t>-                 office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संस्कृतम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smtClean="0"/>
              <a:t>        </a:t>
            </a:r>
            <a:r>
              <a:rPr lang="en-US" sz="2400" dirty="0" smtClean="0">
                <a:solidFill>
                  <a:srgbClr val="00B050"/>
                </a:solidFill>
              </a:rPr>
              <a:t>-                 a language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शास्त्रम्</a:t>
            </a:r>
            <a:r>
              <a:rPr lang="hi-IN" sz="2400" dirty="0" smtClean="0"/>
              <a:t> </a:t>
            </a:r>
            <a:r>
              <a:rPr lang="en-US" sz="2400" dirty="0" smtClean="0"/>
              <a:t>         -                 </a:t>
            </a:r>
            <a:r>
              <a:rPr lang="en-US" sz="2400" dirty="0" smtClean="0">
                <a:solidFill>
                  <a:srgbClr val="00B050"/>
                </a:solidFill>
              </a:rPr>
              <a:t>scriptures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बालकम्</a:t>
            </a:r>
            <a:r>
              <a:rPr lang="en-US" sz="2400" dirty="0" smtClean="0"/>
              <a:t>          -                 </a:t>
            </a:r>
            <a:r>
              <a:rPr lang="en-US" sz="2400" dirty="0" smtClean="0">
                <a:solidFill>
                  <a:srgbClr val="00B050"/>
                </a:solidFill>
              </a:rPr>
              <a:t>boy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रामम् </a:t>
            </a:r>
            <a:r>
              <a:rPr lang="en-US" sz="2400" dirty="0" smtClean="0"/>
              <a:t>            </a:t>
            </a:r>
            <a:r>
              <a:rPr lang="en-US" sz="2400" dirty="0" smtClean="0">
                <a:solidFill>
                  <a:srgbClr val="00B050"/>
                </a:solidFill>
              </a:rPr>
              <a:t>-                 a name</a:t>
            </a:r>
          </a:p>
          <a:p>
            <a:r>
              <a:rPr lang="hi-IN" sz="2400" dirty="0" smtClean="0">
                <a:solidFill>
                  <a:srgbClr val="00B0F0"/>
                </a:solidFill>
              </a:rPr>
              <a:t>गीतम् </a:t>
            </a:r>
            <a:r>
              <a:rPr lang="en-US" sz="2400" dirty="0" smtClean="0"/>
              <a:t>           </a:t>
            </a:r>
            <a:r>
              <a:rPr lang="en-US" sz="2400" dirty="0" smtClean="0">
                <a:solidFill>
                  <a:srgbClr val="00B050"/>
                </a:solidFill>
              </a:rPr>
              <a:t>-                 song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9800" y="76200"/>
            <a:ext cx="464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5400" b="1" u="sng" dirty="0" smtClean="0">
                <a:solidFill>
                  <a:srgbClr val="FF0000"/>
                </a:solidFill>
              </a:rPr>
              <a:t>कर्म</a:t>
            </a:r>
            <a:r>
              <a:rPr lang="en-US" sz="5400" b="1" u="sng" dirty="0" smtClean="0">
                <a:solidFill>
                  <a:srgbClr val="FF0000"/>
                </a:solidFill>
              </a:rPr>
              <a:t> ( Objects)</a:t>
            </a:r>
            <a:endParaRPr lang="en-US" sz="54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46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hcl</dc:creator>
  <cp:lastModifiedBy>hcl</cp:lastModifiedBy>
  <cp:revision>4</cp:revision>
  <dcterms:created xsi:type="dcterms:W3CDTF">2014-12-18T06:55:28Z</dcterms:created>
  <dcterms:modified xsi:type="dcterms:W3CDTF">2014-12-18T07:28:23Z</dcterms:modified>
</cp:coreProperties>
</file>