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06AD9-9CBF-4D6B-83A5-C1097E907A35}" type="datetimeFigureOut">
              <a:rPr lang="en-IN" smtClean="0"/>
              <a:pPr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A1339-A4B6-4AE7-9FF1-A8BE0A57712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32656"/>
            <a:ext cx="81724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hi-IN" sz="3200" b="1" dirty="0" smtClean="0">
                <a:solidFill>
                  <a:srgbClr val="FF0000"/>
                </a:solidFill>
              </a:rPr>
              <a:t>अधिकरण कारक- सप्तमी विभक्ति</a:t>
            </a:r>
          </a:p>
          <a:p>
            <a:endParaRPr lang="hi-IN" dirty="0"/>
          </a:p>
          <a:p>
            <a:pPr marL="342900" indent="-342900"/>
            <a:r>
              <a:rPr lang="hi-IN" dirty="0" smtClean="0"/>
              <a:t>	</a:t>
            </a:r>
          </a:p>
          <a:p>
            <a:pPr marL="342900" indent="-342900"/>
            <a:r>
              <a:rPr lang="hi-IN" dirty="0"/>
              <a:t>	</a:t>
            </a:r>
            <a:r>
              <a:rPr lang="hi-IN" dirty="0" smtClean="0"/>
              <a:t>	</a:t>
            </a:r>
            <a:r>
              <a:rPr lang="hi-IN" sz="3600" i="1" dirty="0" smtClean="0">
                <a:solidFill>
                  <a:srgbClr val="00B050"/>
                </a:solidFill>
              </a:rPr>
              <a:t>बाले 		बालयोः 		बालेषु</a:t>
            </a:r>
            <a:endParaRPr lang="hi-IN" sz="3200" i="1" dirty="0" smtClean="0">
              <a:solidFill>
                <a:srgbClr val="00B050"/>
              </a:solidFill>
            </a:endParaRPr>
          </a:p>
          <a:p>
            <a:pPr marL="342900" indent="-342900">
              <a:buAutoNum type="arabicPeriod"/>
            </a:pPr>
            <a:endParaRPr lang="hi-IN" dirty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hi-IN" dirty="0"/>
          </a:p>
          <a:p>
            <a:pPr marL="342900" indent="-342900">
              <a:buAutoNum type="arabicPeriod"/>
            </a:pPr>
            <a:r>
              <a:rPr lang="hi-IN" b="1" dirty="0" smtClean="0"/>
              <a:t>किसी क्रिया के आधार को अधिकरण कारक कहते हैं अथवा जहाँ पर या जिसमें  वह कार्य किया जाता है उसे अधिकरण कारक कहते हैं।</a:t>
            </a:r>
          </a:p>
          <a:p>
            <a:pPr marL="342900" indent="-342900"/>
            <a:r>
              <a:rPr lang="hi-IN" dirty="0" smtClean="0"/>
              <a:t>जैसे- </a:t>
            </a:r>
            <a:r>
              <a:rPr lang="hi-IN" i="1" dirty="0" smtClean="0">
                <a:solidFill>
                  <a:srgbClr val="0070C0"/>
                </a:solidFill>
              </a:rPr>
              <a:t>बालकः गृहे वसति। बालक घर में रहता है</a:t>
            </a:r>
          </a:p>
          <a:p>
            <a:pPr marL="342900" indent="-342900"/>
            <a:r>
              <a:rPr lang="hi-IN" i="1" dirty="0">
                <a:solidFill>
                  <a:srgbClr val="0070C0"/>
                </a:solidFill>
              </a:rPr>
              <a:t>	</a:t>
            </a:r>
            <a:r>
              <a:rPr lang="hi-IN" i="1" dirty="0" smtClean="0">
                <a:solidFill>
                  <a:srgbClr val="0070C0"/>
                </a:solidFill>
              </a:rPr>
              <a:t>- शिक्षक छात्रे विश्वासं करोति। शिक्षक बालक पर विश्वास करते हैं।</a:t>
            </a:r>
          </a:p>
          <a:p>
            <a:pPr marL="342900" indent="-342900"/>
            <a:r>
              <a:rPr lang="hi-IN" i="1" dirty="0">
                <a:solidFill>
                  <a:srgbClr val="0070C0"/>
                </a:solidFill>
              </a:rPr>
              <a:t>	</a:t>
            </a:r>
            <a:r>
              <a:rPr lang="hi-IN" i="1" dirty="0" smtClean="0">
                <a:solidFill>
                  <a:srgbClr val="0070C0"/>
                </a:solidFill>
              </a:rPr>
              <a:t>- शास्त्रे ज्ञानं अस्ति। शास्त्र में ज्ञान है।</a:t>
            </a:r>
          </a:p>
          <a:p>
            <a:pPr marL="342900" indent="-342900"/>
            <a:endParaRPr lang="hi-IN" i="1" dirty="0" smtClean="0">
              <a:solidFill>
                <a:srgbClr val="0070C0"/>
              </a:solidFill>
            </a:endParaRPr>
          </a:p>
          <a:p>
            <a:pPr marL="342900" indent="-342900"/>
            <a:r>
              <a:rPr lang="hi-IN" i="1" dirty="0" smtClean="0">
                <a:solidFill>
                  <a:srgbClr val="0070C0"/>
                </a:solidFill>
              </a:rPr>
              <a:t> </a:t>
            </a:r>
          </a:p>
          <a:p>
            <a:pPr marL="342900" indent="-342900"/>
            <a:r>
              <a:rPr lang="hi-IN" dirty="0" smtClean="0"/>
              <a:t>2</a:t>
            </a:r>
            <a:r>
              <a:rPr lang="hi-IN" b="1" dirty="0" smtClean="0"/>
              <a:t>. समय-बोधक शब्दों के साथ सप्तमी विभक्ति का प्रयोग होता है। जैसे- दिने (दिन में), प्रातःकाले( सुबह), मध्यांहे( दोपहर में), सांयकाले (शाम को)। </a:t>
            </a:r>
          </a:p>
          <a:p>
            <a:pPr marL="342900" indent="-342900"/>
            <a:r>
              <a:rPr lang="hi-IN" dirty="0" smtClean="0"/>
              <a:t>जैसे- </a:t>
            </a:r>
            <a:r>
              <a:rPr lang="hi-IN" i="1" dirty="0" smtClean="0">
                <a:solidFill>
                  <a:srgbClr val="0070C0"/>
                </a:solidFill>
              </a:rPr>
              <a:t>सः दिने पठति। वह दिन में पढ़ता है।</a:t>
            </a:r>
          </a:p>
          <a:p>
            <a:pPr marL="342900" indent="-342900"/>
            <a:r>
              <a:rPr lang="hi-IN" i="1" dirty="0">
                <a:solidFill>
                  <a:srgbClr val="0070C0"/>
                </a:solidFill>
              </a:rPr>
              <a:t>	</a:t>
            </a:r>
            <a:r>
              <a:rPr lang="hi-IN" i="1" dirty="0" smtClean="0">
                <a:solidFill>
                  <a:srgbClr val="0070C0"/>
                </a:solidFill>
              </a:rPr>
              <a:t>- वयं प्रातःकाले देवालयं गच्छामः। हम सब सुबह मंदिर जाते हैं।</a:t>
            </a:r>
          </a:p>
          <a:p>
            <a:pPr marL="342900" indent="-342900"/>
            <a:r>
              <a:rPr lang="hi-IN" dirty="0"/>
              <a:t>	</a:t>
            </a:r>
            <a:r>
              <a:rPr lang="hi-IN" dirty="0" smtClean="0"/>
              <a:t>- 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024" y="116632"/>
            <a:ext cx="8532440" cy="703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/>
            <a:r>
              <a:rPr lang="hi-IN" sz="2800" b="1" dirty="0" smtClean="0">
                <a:solidFill>
                  <a:srgbClr val="FF0000"/>
                </a:solidFill>
              </a:rPr>
              <a:t>अभ्यास 20</a:t>
            </a:r>
          </a:p>
          <a:p>
            <a:endParaRPr lang="hi-IN" sz="2400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मैं घर पर हूँ।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 विद्यालय में पढ़ता है।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देवदत्त के घर में धन है।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जीव में ज्ञान-दर्शन है।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अजीव द्रव्य में रुप और रस है।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मैं जयपुर नगर में रहता हूँ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क्या तुम शाम को आओगे</a:t>
            </a:r>
            <a:r>
              <a:rPr lang="en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5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 बचपन में चंचल होते हैं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शिक्षक मार्ग में पिता को देखते हैं।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मोक्ष के विषय में तुम क्या जानते हो</a:t>
            </a:r>
            <a:r>
              <a:rPr lang="en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5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दोपहर में तुम लेखक के पास जाना।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क्या तुम प्रातःकाल स्वाध्याय करते हो</a:t>
            </a:r>
            <a:r>
              <a:rPr lang="en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500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बाग में अनेक प्रकार के फल और फूल हैं।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भक्त को भगवान पर श्रद्धा है।</a:t>
            </a:r>
          </a:p>
          <a:p>
            <a:pPr marL="342900" indent="-342900">
              <a:buAutoNum type="arabicPeriod"/>
            </a:pPr>
            <a:r>
              <a:rPr lang="hi-IN" sz="25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पहाड़ पर मत जाना, वहाँ सिंह रहता है।</a:t>
            </a:r>
          </a:p>
          <a:p>
            <a:pPr marL="342900" indent="-342900">
              <a:buAutoNum type="arabicPeriod"/>
            </a:pPr>
            <a:endParaRPr lang="en-IN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114</Words>
  <Application>Microsoft Office PowerPoint</Application>
  <PresentationFormat>On-screen Show (4:3)</PresentationFormat>
  <Paragraphs>34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5</cp:revision>
  <dcterms:created xsi:type="dcterms:W3CDTF">2016-11-23T16:01:02Z</dcterms:created>
  <dcterms:modified xsi:type="dcterms:W3CDTF">2016-11-24T09:49:39Z</dcterms:modified>
</cp:coreProperties>
</file>