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1B361-EDAD-4E1A-8370-BD126CB1EEBC}" type="datetimeFigureOut">
              <a:rPr lang="en-US" smtClean="0"/>
              <a:pPr/>
              <a:t>5/5/2016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8EA39-A049-441F-ADC1-4D97BEACA889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57166"/>
            <a:ext cx="8929718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dirty="0" smtClean="0"/>
              <a:t>		</a:t>
            </a:r>
            <a:r>
              <a:rPr lang="hi-IN" sz="3200" dirty="0" smtClean="0">
                <a:solidFill>
                  <a:srgbClr val="FF0000"/>
                </a:solidFill>
              </a:rPr>
              <a:t>षष्ठी विभक्ति- संबंध कारक</a:t>
            </a:r>
          </a:p>
          <a:p>
            <a:endParaRPr lang="hi-IN" dirty="0"/>
          </a:p>
          <a:p>
            <a:r>
              <a:rPr lang="hi-IN" sz="2800" dirty="0" smtClean="0">
                <a:solidFill>
                  <a:srgbClr val="002060"/>
                </a:solidFill>
              </a:rPr>
              <a:t>नियम</a:t>
            </a:r>
          </a:p>
          <a:p>
            <a:endParaRPr lang="hi-IN" dirty="0"/>
          </a:p>
          <a:p>
            <a:pPr marL="342900" indent="-342900">
              <a:buAutoNum type="arabicPeriod"/>
            </a:pPr>
            <a:r>
              <a:rPr lang="hi-IN" sz="2800" dirty="0" smtClean="0">
                <a:solidFill>
                  <a:schemeClr val="accent2">
                    <a:lumMod val="75000"/>
                  </a:schemeClr>
                </a:solidFill>
              </a:rPr>
              <a:t>कर्ता के साथ संबंध बताने के लिए षष्ठी विभक्ति का प्रयोग होता है. जैसे- तत् रामस्य पुस्तकं अस्ति.</a:t>
            </a:r>
          </a:p>
          <a:p>
            <a:pPr marL="342900" indent="-342900"/>
            <a:endParaRPr lang="hi-IN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/>
            <a:r>
              <a:rPr lang="hi-IN" sz="2800" dirty="0" smtClean="0">
                <a:solidFill>
                  <a:schemeClr val="accent2">
                    <a:lumMod val="75000"/>
                  </a:schemeClr>
                </a:solidFill>
              </a:rPr>
              <a:t>2.उपरि(उपर), उपरिष्टात् ( उपर की ओर), अधः, अधस्तात् (नीचे की ओर), पुरः, पुरस्तात् (सामने की ओर), पश्चात्, अग्रे, दक्षिणतः (दक्षिण की ओर),इन शब्दों के साथ षष्ठी विभक्ति का प्रयोग होता है. </a:t>
            </a:r>
          </a:p>
          <a:p>
            <a:pPr marL="342900" indent="-342900"/>
            <a:endParaRPr lang="hi-IN" sz="28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342900" indent="-342900"/>
            <a:r>
              <a:rPr lang="hi-IN" sz="2800" dirty="0" smtClean="0">
                <a:solidFill>
                  <a:schemeClr val="accent2">
                    <a:lumMod val="75000"/>
                  </a:schemeClr>
                </a:solidFill>
              </a:rPr>
              <a:t>3.समक्षं (सामने), कृते(के लिए), मध्ये, के साथ षष्ठी विभक्ति का प्रयोग होता है. </a:t>
            </a:r>
          </a:p>
          <a:p>
            <a:pPr marL="342900" indent="-342900">
              <a:buAutoNum type="arabicPeriod"/>
            </a:pPr>
            <a:endParaRPr lang="hi-IN" sz="2800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885828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 smtClean="0"/>
              <a:t>			</a:t>
            </a:r>
            <a:r>
              <a:rPr lang="hi-IN" sz="2400" b="1" u="sng" dirty="0" smtClean="0">
                <a:solidFill>
                  <a:srgbClr val="00B050"/>
                </a:solidFill>
              </a:rPr>
              <a:t>अभ्यास </a:t>
            </a:r>
            <a:r>
              <a:rPr lang="hi-IN" sz="2400" b="1" u="sng" dirty="0" smtClean="0">
                <a:solidFill>
                  <a:srgbClr val="00B050"/>
                </a:solidFill>
              </a:rPr>
              <a:t>13</a:t>
            </a:r>
          </a:p>
          <a:p>
            <a:endParaRPr lang="hi-IN" dirty="0"/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वह गाँव को जाता है.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दो </a:t>
            </a:r>
            <a:r>
              <a:rPr lang="hi-IN" sz="2000" dirty="0" smtClean="0">
                <a:solidFill>
                  <a:srgbClr val="FF0000"/>
                </a:solidFill>
              </a:rPr>
              <a:t>राजा वहाँ जा रहे है.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तुम सब राज्य की रक्षा करते हो.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जीव एक ही है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शिक्षक के पास शिष्य बैठा है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विद्या धर्म की ओर जाती है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दुष्ट धर्म को क्यों नहीं स्मरण करता</a:t>
            </a:r>
            <a:endParaRPr lang="hi-IN" sz="2000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ज्ञान के बिना कहीं सुख नहीं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वह दस दिन तक अध्ययन करता है. ( प्रथमा विभक्ति का प्रयोग करें)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राजा के साथ सैनिक यहाँ आते हैं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बालक गेंद से खेलता है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पिता पुत्र के साथ शिक्षक के पास गया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दुर्जन शिष्य से क्या लाभ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वायु सुख से बहती है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तीर्थंकरों को नमस्कार है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लेखक को कलम दो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बालकों को पुस्तक और राम को गेंद दो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राजा मूर्ख पुत्र पर क्रोध करता है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पेड़ से फल और फूल गिरते हैं</a:t>
            </a:r>
          </a:p>
          <a:p>
            <a:pPr marL="342900" indent="-342900">
              <a:buAutoNum type="arabicPeriod"/>
            </a:pPr>
            <a:r>
              <a:rPr lang="hi-IN" sz="2000" dirty="0" smtClean="0">
                <a:solidFill>
                  <a:srgbClr val="FF0000"/>
                </a:solidFill>
              </a:rPr>
              <a:t>चोर सैनिक से डरता है</a:t>
            </a:r>
          </a:p>
          <a:p>
            <a:pPr marL="342900" indent="-342900">
              <a:buAutoNum type="arabicPeriod"/>
            </a:pPr>
            <a:endParaRPr lang="hi-IN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6</cp:revision>
  <dcterms:created xsi:type="dcterms:W3CDTF">2016-05-04T13:50:15Z</dcterms:created>
  <dcterms:modified xsi:type="dcterms:W3CDTF">2016-05-05T04:13:33Z</dcterms:modified>
</cp:coreProperties>
</file>