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E59C7-ADB2-4A57-843C-787F4C794D6E}" type="datetimeFigureOut">
              <a:rPr lang="en-IN" smtClean="0"/>
              <a:pPr/>
              <a:t>13-01-2017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B017B4-ADB4-421F-9CDD-FEF86493110D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-58178"/>
            <a:ext cx="9144000" cy="126803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/>
            <a:r>
              <a:rPr lang="hi-IN" sz="2800" smtClean="0">
                <a:solidFill>
                  <a:srgbClr val="FF0000"/>
                </a:solidFill>
              </a:rPr>
              <a:t>अभ्यास </a:t>
            </a:r>
            <a:r>
              <a:rPr lang="hi-IN" sz="2800" smtClean="0">
                <a:solidFill>
                  <a:srgbClr val="FF0000"/>
                </a:solidFill>
              </a:rPr>
              <a:t>21-समाधान</a:t>
            </a:r>
            <a:endParaRPr lang="hi-IN" sz="2800" dirty="0" smtClean="0">
              <a:solidFill>
                <a:srgbClr val="FF0000"/>
              </a:solidFill>
            </a:endParaRPr>
          </a:p>
          <a:p>
            <a:endParaRPr lang="hi-IN" dirty="0" smtClean="0"/>
          </a:p>
          <a:p>
            <a:pPr marL="342900" indent="-342900">
              <a:buFontTx/>
              <a:buAutoNum type="arabicPeriod"/>
            </a:pP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 घर की ओर 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चला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</a:t>
            </a:r>
          </a:p>
          <a:p>
            <a:pPr marL="342900" indent="-342900"/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hi-IN" sz="2000" dirty="0" smtClean="0"/>
              <a:t>बालकः </a:t>
            </a:r>
            <a:r>
              <a:rPr lang="hi-IN" sz="2000" dirty="0" smtClean="0"/>
              <a:t>गृहं प्रति चलितः</a:t>
            </a:r>
            <a:r>
              <a:rPr lang="hi-IN" sz="2000" dirty="0" smtClean="0"/>
              <a:t>।</a:t>
            </a:r>
          </a:p>
          <a:p>
            <a:pPr marL="342900" indent="-342900"/>
            <a:endParaRPr lang="hi-IN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2.शिक्षक 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 पर गुस्सा हुआ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   </a:t>
            </a:r>
          </a:p>
          <a:p>
            <a:pPr marL="342900" indent="-342900"/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शिक्षकः बालकाय कुपितः।</a:t>
            </a:r>
          </a:p>
          <a:p>
            <a:pPr marL="342900" indent="-342900"/>
            <a:endParaRPr lang="hi-IN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3.बालिका 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ने उद्यान में खेला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     </a:t>
            </a:r>
          </a:p>
          <a:p>
            <a:pPr marL="342900" indent="-342900"/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बालिका उद्याने क्रीडिता।</a:t>
            </a:r>
          </a:p>
          <a:p>
            <a:pPr marL="342900" indent="-342900"/>
            <a:endParaRPr lang="hi-IN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4.हम 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सबने संस्कृत को पढ़ा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     </a:t>
            </a:r>
          </a:p>
          <a:p>
            <a:pPr marL="342900" indent="-342900"/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वयं संस्कृतं पठिताः।</a:t>
            </a:r>
          </a:p>
          <a:p>
            <a:pPr marL="342900" indent="-342900"/>
            <a:endParaRPr lang="hi-IN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5.वृक्षों 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से पत्ते गिरें</a:t>
            </a:r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		    </a:t>
            </a:r>
          </a:p>
          <a:p>
            <a:pPr marL="342900" indent="-342900"/>
            <a:r>
              <a:rPr lang="hi-IN" sz="26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वृक्षेभ्यः पत्राणि पतितानि।</a:t>
            </a:r>
          </a:p>
          <a:p>
            <a:pPr marL="342900" indent="-342900"/>
            <a:endParaRPr lang="hi-IN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endParaRPr lang="hi-IN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endParaRPr lang="hi-IN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endParaRPr lang="hi-IN" sz="26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/>
            <a:r>
              <a:rPr lang="hi-IN" sz="2800" dirty="0" smtClean="0"/>
              <a:t> </a:t>
            </a:r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sz="2800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hi-IN" dirty="0" smtClean="0"/>
          </a:p>
          <a:p>
            <a:pPr marL="342900" indent="-342900">
              <a:buAutoNum type="arabicPeriod"/>
            </a:pPr>
            <a:endParaRPr lang="en-I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8964488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6.वह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खेलकर घर जाएगा।	  </a:t>
            </a: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  सः क्रिडित्वा गृहं गमिष्यति।</a:t>
            </a:r>
          </a:p>
          <a:p>
            <a:pPr marL="342900" indent="-342900"/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7.पिता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गुस्सा होकर चले गए।	   </a:t>
            </a: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जनकः कुपित्वा गतः।</a:t>
            </a:r>
          </a:p>
          <a:p>
            <a:pPr marL="342900" indent="-342900"/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8.क्या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तुम चलकर स्कूल जाते हो  </a:t>
            </a: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किं त्वं चलित्वा विद्यालयं गच्छति।</a:t>
            </a:r>
          </a:p>
          <a:p>
            <a:pPr marL="342900" indent="-342900"/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9.वह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यह जानकर क्या करेगा	     </a:t>
            </a: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सः एतत् ज्ञात्वा किं करिष्यति।</a:t>
            </a:r>
          </a:p>
          <a:p>
            <a:pPr marL="342900" indent="-342900"/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10.बालक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युवा होकर शिक्षक होगा।</a:t>
            </a: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बालकः युवा भूत्वा शिक्षकः भविष्यति</a:t>
            </a:r>
            <a:endParaRPr lang="en-IN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8640"/>
            <a:ext cx="9144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11.नगर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कि रक्षा करना राजा का कर्तव्य है। </a:t>
            </a: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नगरस्य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रक्षणं नृपस्य कर्तव्यः अस्ति।</a:t>
            </a:r>
          </a:p>
          <a:p>
            <a:pPr marL="342900" indent="-342900"/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12.गरीबों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की सेवा करना परोपकार है। </a:t>
            </a: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निर्धनानां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सेवा करणं परोपकारः अस्ति।</a:t>
            </a:r>
          </a:p>
          <a:p>
            <a:pPr marL="342900" indent="-342900"/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13.समय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पर पढ़ना, लिखना और खेलना चाहिये। </a:t>
            </a: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समये पठनं,लेखनं,क्रीडनं च करणीयम्।</a:t>
            </a: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14.पिता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के आने-जाने का समय जानकर माँ ने खाना पकाया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</a:t>
            </a: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जनकस्य गमन-आगमनस्य समयं ज्ञात्वा माता भोजनं पचिता।</a:t>
            </a:r>
          </a:p>
          <a:p>
            <a:pPr marL="342900" indent="-342900"/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15.बालक 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ने संस्कृत लेखन को देखकर संस्कृत पाठ पढ़ा</a:t>
            </a:r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।</a:t>
            </a:r>
          </a:p>
          <a:p>
            <a:pPr marL="342900" indent="-342900"/>
            <a:r>
              <a:rPr lang="hi-IN" sz="2400" dirty="0" smtClean="0"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बालकः संस्कृत लेखनं दृष्टवा संस्कृतपाठं पठितः।</a:t>
            </a:r>
            <a:endParaRPr lang="hi-IN" sz="2400" dirty="0" smtClean="0"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114</Words>
  <Application>Microsoft Office PowerPoint</Application>
  <PresentationFormat>On-screen Show (4:3)</PresentationFormat>
  <Paragraphs>59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9</cp:revision>
  <dcterms:created xsi:type="dcterms:W3CDTF">2016-12-28T10:08:55Z</dcterms:created>
  <dcterms:modified xsi:type="dcterms:W3CDTF">2017-01-13T13:22:10Z</dcterms:modified>
</cp:coreProperties>
</file>