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E59C7-ADB2-4A57-843C-787F4C794D6E}" type="datetimeFigureOut">
              <a:rPr lang="en-IN" smtClean="0"/>
              <a:t>28-12-2016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017B4-ADB4-421F-9CDD-FEF86493110D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E59C7-ADB2-4A57-843C-787F4C794D6E}" type="datetimeFigureOut">
              <a:rPr lang="en-IN" smtClean="0"/>
              <a:t>28-12-2016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017B4-ADB4-421F-9CDD-FEF86493110D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E59C7-ADB2-4A57-843C-787F4C794D6E}" type="datetimeFigureOut">
              <a:rPr lang="en-IN" smtClean="0"/>
              <a:t>28-12-2016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017B4-ADB4-421F-9CDD-FEF86493110D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E59C7-ADB2-4A57-843C-787F4C794D6E}" type="datetimeFigureOut">
              <a:rPr lang="en-IN" smtClean="0"/>
              <a:t>28-12-2016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017B4-ADB4-421F-9CDD-FEF86493110D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E59C7-ADB2-4A57-843C-787F4C794D6E}" type="datetimeFigureOut">
              <a:rPr lang="en-IN" smtClean="0"/>
              <a:t>28-12-2016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017B4-ADB4-421F-9CDD-FEF86493110D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E59C7-ADB2-4A57-843C-787F4C794D6E}" type="datetimeFigureOut">
              <a:rPr lang="en-IN" smtClean="0"/>
              <a:t>28-12-2016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017B4-ADB4-421F-9CDD-FEF86493110D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E59C7-ADB2-4A57-843C-787F4C794D6E}" type="datetimeFigureOut">
              <a:rPr lang="en-IN" smtClean="0"/>
              <a:t>28-12-2016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017B4-ADB4-421F-9CDD-FEF86493110D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E59C7-ADB2-4A57-843C-787F4C794D6E}" type="datetimeFigureOut">
              <a:rPr lang="en-IN" smtClean="0"/>
              <a:t>28-12-2016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017B4-ADB4-421F-9CDD-FEF86493110D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E59C7-ADB2-4A57-843C-787F4C794D6E}" type="datetimeFigureOut">
              <a:rPr lang="en-IN" smtClean="0"/>
              <a:t>28-12-2016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017B4-ADB4-421F-9CDD-FEF86493110D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E59C7-ADB2-4A57-843C-787F4C794D6E}" type="datetimeFigureOut">
              <a:rPr lang="en-IN" smtClean="0"/>
              <a:t>28-12-2016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017B4-ADB4-421F-9CDD-FEF86493110D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E59C7-ADB2-4A57-843C-787F4C794D6E}" type="datetimeFigureOut">
              <a:rPr lang="en-IN" smtClean="0"/>
              <a:t>28-12-2016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017B4-ADB4-421F-9CDD-FEF86493110D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CE59C7-ADB2-4A57-843C-787F4C794D6E}" type="datetimeFigureOut">
              <a:rPr lang="en-IN" smtClean="0"/>
              <a:t>28-12-2016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B017B4-ADB4-421F-9CDD-FEF86493110D}" type="slidenum">
              <a:rPr lang="en-IN" smtClean="0"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58178"/>
            <a:ext cx="8748464" cy="11480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7"/>
            <a:r>
              <a:rPr lang="hi-IN" sz="2800" dirty="0" smtClean="0">
                <a:solidFill>
                  <a:srgbClr val="FF0000"/>
                </a:solidFill>
              </a:rPr>
              <a:t>अभ्यास 21</a:t>
            </a:r>
          </a:p>
          <a:p>
            <a:endParaRPr lang="hi-IN" dirty="0" smtClean="0"/>
          </a:p>
          <a:p>
            <a:pPr marL="342900" indent="-342900">
              <a:buAutoNum type="arabicPeriod"/>
            </a:pPr>
            <a:r>
              <a:rPr lang="hi-IN" sz="2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बालक घर की ओर चला।</a:t>
            </a:r>
          </a:p>
          <a:p>
            <a:pPr marL="342900" indent="-342900">
              <a:buAutoNum type="arabicPeriod"/>
            </a:pPr>
            <a:r>
              <a:rPr lang="hi-IN" sz="2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शिक्षक बालक पर गुस्सा हुआ।</a:t>
            </a:r>
          </a:p>
          <a:p>
            <a:pPr marL="342900" indent="-342900">
              <a:buAutoNum type="arabicPeriod"/>
            </a:pPr>
            <a:r>
              <a:rPr lang="hi-IN" sz="2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बालिका ने उद्यान में खेला।</a:t>
            </a:r>
          </a:p>
          <a:p>
            <a:pPr marL="342900" indent="-342900">
              <a:buAutoNum type="arabicPeriod"/>
            </a:pPr>
            <a:r>
              <a:rPr lang="hi-IN" sz="2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हम सबने संस्कृत को पढ़ा।</a:t>
            </a:r>
          </a:p>
          <a:p>
            <a:pPr marL="342900" indent="-342900">
              <a:buAutoNum type="arabicPeriod"/>
            </a:pPr>
            <a:r>
              <a:rPr lang="hi-IN" sz="2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वृक्षों से पत्ते गिरें।</a:t>
            </a:r>
          </a:p>
          <a:p>
            <a:pPr marL="342900" indent="-342900">
              <a:buAutoNum type="arabicPeriod"/>
            </a:pPr>
            <a:r>
              <a:rPr lang="hi-IN" sz="2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वह खेलकर घर जाएगा।</a:t>
            </a:r>
          </a:p>
          <a:p>
            <a:pPr marL="342900" indent="-342900">
              <a:buAutoNum type="arabicPeriod"/>
            </a:pPr>
            <a:r>
              <a:rPr lang="hi-IN" sz="2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पिता गुस्सा होकर चले गए।</a:t>
            </a:r>
          </a:p>
          <a:p>
            <a:pPr marL="342900" indent="-342900">
              <a:buAutoNum type="arabicPeriod"/>
            </a:pPr>
            <a:r>
              <a:rPr lang="hi-IN" sz="2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क्या तुम चलकर स्कूल जाते हो</a:t>
            </a:r>
          </a:p>
          <a:p>
            <a:pPr marL="342900" indent="-342900">
              <a:buAutoNum type="arabicPeriod"/>
            </a:pPr>
            <a:r>
              <a:rPr lang="hi-IN" sz="2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वह यह जानकर क्या करेगा</a:t>
            </a:r>
          </a:p>
          <a:p>
            <a:pPr marL="342900" indent="-342900">
              <a:buAutoNum type="arabicPeriod"/>
            </a:pPr>
            <a:r>
              <a:rPr lang="hi-IN" sz="2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बालक युवा होकर शिक्षक होगा।</a:t>
            </a:r>
          </a:p>
          <a:p>
            <a:pPr marL="342900" indent="-342900">
              <a:buAutoNum type="arabicPeriod"/>
            </a:pPr>
            <a:r>
              <a:rPr lang="hi-IN" sz="2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नगर कि रक्षा करना राजा का कर्तव्य है।</a:t>
            </a:r>
          </a:p>
          <a:p>
            <a:pPr marL="342900" indent="-342900">
              <a:buAutoNum type="arabicPeriod"/>
            </a:pPr>
            <a:r>
              <a:rPr lang="hi-IN" sz="2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गरीबों की सेवा करना परोपकार है।</a:t>
            </a:r>
          </a:p>
          <a:p>
            <a:pPr marL="342900" indent="-342900">
              <a:buAutoNum type="arabicPeriod"/>
            </a:pPr>
            <a:r>
              <a:rPr lang="hi-IN" sz="2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समय पर पढ़ना, लिखना और खेलना चाहिये।</a:t>
            </a:r>
          </a:p>
          <a:p>
            <a:pPr marL="342900" indent="-342900">
              <a:buAutoNum type="arabicPeriod"/>
            </a:pPr>
            <a:r>
              <a:rPr lang="hi-IN" sz="2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पिता के आने-जाने का समय जानकर माँ ने खाना पकाया।</a:t>
            </a:r>
          </a:p>
          <a:p>
            <a:pPr marL="342900" indent="-342900">
              <a:buAutoNum type="arabicPeriod"/>
            </a:pPr>
            <a:r>
              <a:rPr lang="hi-IN" sz="2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बालक ने संस्कृत लेखन को देखकर संस्कृत पाठ पढ़ा।</a:t>
            </a:r>
          </a:p>
          <a:p>
            <a:pPr marL="342900" indent="-342900">
              <a:buAutoNum type="arabicPeriod"/>
            </a:pPr>
            <a:endParaRPr lang="hi-IN" sz="2800" dirty="0" smtClean="0"/>
          </a:p>
          <a:p>
            <a:pPr marL="342900" indent="-342900"/>
            <a:r>
              <a:rPr lang="hi-IN" sz="2800" dirty="0" smtClean="0"/>
              <a:t> </a:t>
            </a:r>
          </a:p>
          <a:p>
            <a:pPr marL="342900" indent="-342900">
              <a:buAutoNum type="arabicPeriod"/>
            </a:pPr>
            <a:endParaRPr lang="hi-IN" sz="2800" dirty="0" smtClean="0"/>
          </a:p>
          <a:p>
            <a:pPr marL="342900" indent="-342900">
              <a:buAutoNum type="arabicPeriod"/>
            </a:pPr>
            <a:endParaRPr lang="hi-IN" sz="2800" dirty="0" smtClean="0"/>
          </a:p>
          <a:p>
            <a:pPr marL="342900" indent="-342900">
              <a:buAutoNum type="arabicPeriod"/>
            </a:pPr>
            <a:endParaRPr lang="hi-IN" sz="2800" dirty="0" smtClean="0"/>
          </a:p>
          <a:p>
            <a:pPr marL="342900" indent="-342900">
              <a:buAutoNum type="arabicPeriod"/>
            </a:pPr>
            <a:endParaRPr lang="hi-IN" sz="2800" dirty="0" smtClean="0"/>
          </a:p>
          <a:p>
            <a:pPr marL="342900" indent="-342900">
              <a:buAutoNum type="arabicPeriod"/>
            </a:pPr>
            <a:endParaRPr lang="hi-IN" sz="2800" dirty="0" smtClean="0"/>
          </a:p>
          <a:p>
            <a:pPr marL="342900" indent="-342900">
              <a:buAutoNum type="arabicPeriod"/>
            </a:pPr>
            <a:endParaRPr lang="hi-IN" dirty="0" smtClean="0"/>
          </a:p>
          <a:p>
            <a:pPr marL="342900" indent="-342900">
              <a:buAutoNum type="arabicPeriod"/>
            </a:pPr>
            <a:endParaRPr lang="hi-IN" dirty="0" smtClean="0"/>
          </a:p>
          <a:p>
            <a:pPr marL="342900" indent="-342900">
              <a:buAutoNum type="arabicPeriod"/>
            </a:pPr>
            <a:endParaRPr lang="hi-IN" dirty="0" smtClean="0"/>
          </a:p>
          <a:p>
            <a:pPr marL="342900" indent="-342900">
              <a:buAutoNum type="arabicPeriod"/>
            </a:pPr>
            <a:endParaRPr lang="hi-IN" dirty="0" smtClean="0"/>
          </a:p>
          <a:p>
            <a:pPr marL="342900" indent="-342900">
              <a:buAutoNum type="arabicPeriod"/>
            </a:pPr>
            <a:endParaRPr lang="hi-IN" dirty="0" smtClean="0"/>
          </a:p>
          <a:p>
            <a:pPr marL="342900" indent="-342900">
              <a:buAutoNum type="arabicPeriod"/>
            </a:pPr>
            <a:endParaRPr lang="en-IN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106</Words>
  <Application>Microsoft Office PowerPoint</Application>
  <PresentationFormat>On-screen Show (4:3)</PresentationFormat>
  <Paragraphs>28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admin</cp:lastModifiedBy>
  <cp:revision>5</cp:revision>
  <dcterms:created xsi:type="dcterms:W3CDTF">2016-12-28T10:08:55Z</dcterms:created>
  <dcterms:modified xsi:type="dcterms:W3CDTF">2016-12-28T10:54:30Z</dcterms:modified>
</cp:coreProperties>
</file>