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32024-2183-45E8-9468-92BC1AE7A875}" type="datetimeFigureOut">
              <a:rPr lang="en-IN" smtClean="0"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DBF72-73D7-4133-B164-9170D39043F9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32656"/>
            <a:ext cx="9144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hi-IN" sz="2400" b="1" dirty="0" smtClean="0">
                <a:solidFill>
                  <a:srgbClr val="FF0000"/>
                </a:solidFill>
              </a:rPr>
              <a:t>अभ्यास-24 (उकारांत पुल्लिंग शब्द-रूप अभ्यास)</a:t>
            </a:r>
          </a:p>
          <a:p>
            <a:endParaRPr lang="hi-IN" dirty="0"/>
          </a:p>
          <a:p>
            <a:r>
              <a:rPr lang="hi-IN" sz="2400" dirty="0" smtClean="0">
                <a:solidFill>
                  <a:srgbClr val="002060"/>
                </a:solidFill>
              </a:rPr>
              <a:t>1.वह शत्रु से डरता है।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2.शिष्य गुरु को नमस्कार करता है।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3.गुरु शिशु से प्रश्न पूछते हैं।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4.हमें सूर्य से प्रकाश मिलता है। (सूर्य-भानु)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5.शत्रुओं के लिये राजा पर्याप्त है।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6.साधु दोनो शिशुओं को दूध देता है।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7.पेड़ से पत्ता गिरता है। (पेड़- तरु)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8.चंद्रमा का प्रकाश शीतल होता है। (चंद्रमा-इंदु)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9.वायु में गर्मी है। (गर्मी-उष्णता)।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10.वृक्ष के चारों ओर बहुत से साधु बैठे हैं।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11.क्या सभी शिशु गुरु के साथ जाते हैं।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12.दोनो गुरुओं का घर यहीं है।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13. शिशुओं में सरलता होती है।</a:t>
            </a:r>
          </a:p>
          <a:p>
            <a:r>
              <a:rPr lang="hi-IN" sz="2400" dirty="0" smtClean="0">
                <a:solidFill>
                  <a:srgbClr val="002060"/>
                </a:solidFill>
              </a:rPr>
              <a:t>14.मूर्ख गुरु से क्या लाभ</a:t>
            </a:r>
            <a:r>
              <a:rPr lang="en-IN" sz="2400" dirty="0" smtClean="0">
                <a:solidFill>
                  <a:srgbClr val="002060"/>
                </a:solidFill>
              </a:rPr>
              <a:t>?</a:t>
            </a:r>
            <a:endParaRPr lang="hi-IN" sz="2400" dirty="0" smtClean="0">
              <a:solidFill>
                <a:srgbClr val="002060"/>
              </a:solidFill>
            </a:endParaRPr>
          </a:p>
          <a:p>
            <a:r>
              <a:rPr lang="hi-IN" sz="2400" dirty="0" smtClean="0">
                <a:solidFill>
                  <a:srgbClr val="002060"/>
                </a:solidFill>
              </a:rPr>
              <a:t>15.साधु पशुओं को भोजन देता है।</a:t>
            </a:r>
          </a:p>
          <a:p>
            <a:endParaRPr lang="hi-IN" sz="2400" dirty="0"/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127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3</cp:revision>
  <dcterms:created xsi:type="dcterms:W3CDTF">2017-03-22T07:54:06Z</dcterms:created>
  <dcterms:modified xsi:type="dcterms:W3CDTF">2017-03-22T08:22:40Z</dcterms:modified>
</cp:coreProperties>
</file>