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1" d="100"/>
          <a:sy n="71" d="100"/>
        </p:scale>
        <p:origin x="-135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C68CC-9522-4653-BF84-15EA07F4A4E1}" type="datetimeFigureOut">
              <a:rPr lang="en-US" smtClean="0"/>
              <a:pPr/>
              <a:t>4/8/2016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2375A-B542-4BB2-AE3B-8984AFEE54EA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28604"/>
            <a:ext cx="9144000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sz="2800" dirty="0" smtClean="0"/>
              <a:t>		</a:t>
            </a:r>
            <a:r>
              <a:rPr lang="hi-IN" sz="2800" b="1" dirty="0" smtClean="0">
                <a:solidFill>
                  <a:srgbClr val="00B050"/>
                </a:solidFill>
              </a:rPr>
              <a:t>अपादान – पंचमी विभक्ति</a:t>
            </a:r>
          </a:p>
          <a:p>
            <a:endParaRPr lang="hi-IN" dirty="0"/>
          </a:p>
          <a:p>
            <a:endParaRPr lang="hi-IN" dirty="0"/>
          </a:p>
          <a:p>
            <a:r>
              <a:rPr lang="hi-IN" sz="2800" b="1" dirty="0" smtClean="0"/>
              <a:t>			</a:t>
            </a:r>
            <a:r>
              <a:rPr lang="hi-IN" sz="2800" b="1" dirty="0" smtClean="0">
                <a:solidFill>
                  <a:schemeClr val="accent6">
                    <a:lumMod val="75000"/>
                  </a:schemeClr>
                </a:solidFill>
              </a:rPr>
              <a:t>नियम-</a:t>
            </a:r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जिससे कोई वस्तु आदि अलग हो, उसमे पंचमी विभक्ति होती है। </a:t>
            </a:r>
            <a:r>
              <a:rPr lang="hi-IN" dirty="0" smtClean="0">
                <a:solidFill>
                  <a:srgbClr val="0070C0"/>
                </a:solidFill>
              </a:rPr>
              <a:t>जैसे- वृक्षात् पत्रं पतति।</a:t>
            </a:r>
          </a:p>
          <a:p>
            <a:pPr marL="342900" indent="-342900">
              <a:buFont typeface="+mj-lt"/>
              <a:buAutoNum type="arabicPeriod"/>
            </a:pPr>
            <a:endParaRPr lang="hi-IN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अन्य, आरात् , इतर , भिन्नः, अतिरिक्तः, शब्दों के साथ पंचमी विभक्ति होती है। </a:t>
            </a:r>
            <a:r>
              <a:rPr lang="hi-IN" dirty="0" smtClean="0">
                <a:solidFill>
                  <a:srgbClr val="0070C0"/>
                </a:solidFill>
              </a:rPr>
              <a:t>आत्मा शरीरात् भिन्नः अस्ति।</a:t>
            </a:r>
          </a:p>
          <a:p>
            <a:pPr marL="342900" indent="-342900">
              <a:buAutoNum type="arabicPeriod"/>
            </a:pPr>
            <a:endParaRPr lang="hi-IN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दिशावाची शब्द जैसे- पूर्वः, पश्चिमः. उत्तरः, दक्षिणः प्राक्(पहले), बहिः आदि शब्दों के साथ पंचमी विभक्ति होती है। </a:t>
            </a:r>
            <a:r>
              <a:rPr lang="hi-IN" dirty="0" smtClean="0">
                <a:solidFill>
                  <a:srgbClr val="0070C0"/>
                </a:solidFill>
              </a:rPr>
              <a:t>ग्रामात् बहिः वनः अस्ति।</a:t>
            </a:r>
          </a:p>
          <a:p>
            <a:pPr marL="342900" indent="-342900">
              <a:buAutoNum type="arabicPeriod"/>
            </a:pPr>
            <a:endParaRPr lang="hi-IN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प्रभृति ( उक्त समय से लेकर ) के साथ भी पंचमी विभक्ति का प्रयोग होता है। </a:t>
            </a:r>
            <a:r>
              <a:rPr lang="hi-IN" dirty="0" smtClean="0">
                <a:solidFill>
                  <a:srgbClr val="0070C0"/>
                </a:solidFill>
              </a:rPr>
              <a:t>सः शैशवात् अत्र वसति।</a:t>
            </a:r>
          </a:p>
          <a:p>
            <a:pPr marL="342900" indent="-342900">
              <a:buAutoNum type="arabicPeriod"/>
            </a:pPr>
            <a:endParaRPr lang="hi-IN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भय और रक्षा अर्थ कि धातुओं के साथ भी पंचमी विभक्ति का प्रयोग होता है। </a:t>
            </a:r>
            <a:r>
              <a:rPr lang="hi-IN" dirty="0" smtClean="0">
                <a:solidFill>
                  <a:srgbClr val="0070C0"/>
                </a:solidFill>
              </a:rPr>
              <a:t>सः जनकात् बिभेति , आरक्षकः चौरात् रक्षति।</a:t>
            </a:r>
          </a:p>
          <a:p>
            <a:pPr marL="342900" indent="-342900">
              <a:buAutoNum type="arabicPeriod"/>
            </a:pPr>
            <a:endParaRPr lang="hi-IN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rgbClr val="FF0000"/>
                </a:solidFill>
              </a:rPr>
              <a:t>जिससे तुलना की जाय उसके साथ पंचमी विभक्ति का प्रयोग होता है। </a:t>
            </a:r>
            <a:r>
              <a:rPr lang="hi-IN" dirty="0" smtClean="0">
                <a:solidFill>
                  <a:srgbClr val="0070C0"/>
                </a:solidFill>
              </a:rPr>
              <a:t>रामः श्यामात् सज्जनः अस्ति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71414"/>
            <a:ext cx="914400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8"/>
            <a:r>
              <a:rPr lang="hi-IN" sz="3200" b="1" u="sng" dirty="0" smtClean="0">
                <a:solidFill>
                  <a:srgbClr val="00B050"/>
                </a:solidFill>
              </a:rPr>
              <a:t>अभ्यास</a:t>
            </a:r>
          </a:p>
          <a:p>
            <a:endParaRPr lang="hi-IN" dirty="0" smtClean="0"/>
          </a:p>
          <a:p>
            <a:pPr marL="457200" indent="-4572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हाथी घोड़े के समीप बैठता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लेखक खेद से पढ़ता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बालक पिता को स्मरण करता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महिला घड़े को ले जाती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शिक्षक छात्र से प्रश्न पूछता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किसान गाँव की ओर जाता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देव गुलाब सूँघता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दोनो बालक सरलता से दौड़ते है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मैं पिता के लिए जल लाता हूँ</a:t>
            </a:r>
          </a:p>
          <a:p>
            <a:pPr marL="342900" indent="-342900">
              <a:buFont typeface="Arial" pitchFamily="34" charset="0"/>
              <a:buChar char="•"/>
            </a:pPr>
            <a:endParaRPr lang="hi-IN" sz="2000" b="1" dirty="0" smtClean="0">
              <a:solidFill>
                <a:srgbClr val="00206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hi-IN" sz="2000" b="1" dirty="0" smtClean="0">
                <a:solidFill>
                  <a:srgbClr val="002060"/>
                </a:solidFill>
              </a:rPr>
              <a:t>दुर्जन लोगों से क्या लाभ</a:t>
            </a:r>
          </a:p>
          <a:p>
            <a:pPr marL="342900" indent="-342900">
              <a:buFont typeface="+mj-lt"/>
              <a:buAutoNum type="arabicPeriod"/>
            </a:pPr>
            <a:endParaRPr lang="en-IN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54</TotalTime>
  <Words>58</Words>
  <Application>Microsoft Office PowerPoint</Application>
  <PresentationFormat>On-screen Show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9</cp:revision>
  <dcterms:created xsi:type="dcterms:W3CDTF">2016-04-05T17:52:34Z</dcterms:created>
  <dcterms:modified xsi:type="dcterms:W3CDTF">2016-04-08T11:52:49Z</dcterms:modified>
</cp:coreProperties>
</file>