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D8872-995F-4BAE-BB8A-DBF5D3F208E4}" type="datetimeFigureOut">
              <a:rPr lang="en-US" smtClean="0"/>
              <a:t>2/10/2016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D3C69-7F2F-401A-B3AE-C4698FC2F3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358246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hi-IN" sz="2000" dirty="0" smtClean="0"/>
              <a:t>				</a:t>
            </a:r>
            <a:r>
              <a:rPr lang="hi-IN" sz="3200" u="sng" dirty="0" smtClean="0">
                <a:solidFill>
                  <a:srgbClr val="00B050"/>
                </a:solidFill>
              </a:rPr>
              <a:t>अभ्यास</a:t>
            </a:r>
          </a:p>
          <a:p>
            <a:pPr marL="457200" indent="-457200"/>
            <a:endParaRPr lang="hi-IN" sz="2000" dirty="0" smtClean="0"/>
          </a:p>
          <a:p>
            <a:pPr marL="457200" indent="-457200"/>
            <a:r>
              <a:rPr lang="hi-IN" sz="2000" dirty="0" smtClean="0"/>
              <a:t>		</a:t>
            </a:r>
            <a:r>
              <a:rPr lang="hi-IN" sz="2000" dirty="0" smtClean="0">
                <a:solidFill>
                  <a:srgbClr val="FF0000"/>
                </a:solidFill>
              </a:rPr>
              <a:t>शिक्षक छात्र के लिए पुस्तक पढ़ते हैं 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पिता आज पुत्र के लिए पुस्तक भेंट करेंगे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राजा चोर को दण्ड दें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वृक्षों से वर्षा होती है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वे सब गाड़ी से घर जाती हैं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राजा और सैनिकों ने नगर को बचाया (रक्षा की)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लेखकों ने शिक्षकों के साथ बातचीत की। ( बातचीत- वार्ता)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वह घर के ऊपर देखता है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तुम सब किसलिए खेलते हो। (किसलिए- किमर्थं)</a:t>
            </a:r>
            <a:endParaRPr lang="en-IN" sz="2000" dirty="0" smtClean="0">
              <a:solidFill>
                <a:srgbClr val="FF0000"/>
              </a:solidFill>
            </a:endParaRP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तुम बालक के साथ क्यो खेलते हो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वह नेत्र से अंधा है। (अंधा-अंधः) 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बालक स्वभाव से अच्छा नहीं है</a:t>
            </a:r>
          </a:p>
          <a:p>
            <a:pPr marL="457200" indent="-457200"/>
            <a:r>
              <a:rPr lang="hi-IN" sz="2000" dirty="0" smtClean="0">
                <a:solidFill>
                  <a:srgbClr val="FF0000"/>
                </a:solidFill>
              </a:rPr>
              <a:t>		पिता पुत्र के लिए घर के चारों ओर चित्र निर्माण करते हैं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वे सब सुख से किसलिए गाते हैं</a:t>
            </a:r>
            <a:r>
              <a:rPr lang="en-IN" sz="2000" dirty="0" smtClean="0">
                <a:solidFill>
                  <a:srgbClr val="FF0000"/>
                </a:solidFill>
              </a:rPr>
              <a:t>?</a:t>
            </a:r>
            <a:endParaRPr lang="hi-IN" sz="2000" dirty="0" smtClean="0">
              <a:solidFill>
                <a:srgbClr val="FF0000"/>
              </a:solidFill>
            </a:endParaRP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राजा गुस्से से सिपाही को मारता है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हम दोनो फूल को सूंघते हैं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तुम दोनो क्या करते हो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हम दोनो घर के अंदर सोते है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वह किसलिए बाजार कि ओर जाता है</a:t>
            </a:r>
          </a:p>
          <a:p>
            <a:pPr marL="1371600" lvl="2" indent="-457200"/>
            <a:r>
              <a:rPr lang="hi-IN" sz="2000" dirty="0" smtClean="0">
                <a:solidFill>
                  <a:srgbClr val="FF0000"/>
                </a:solidFill>
              </a:rPr>
              <a:t>हाथी बाग के चारों ओर दौड़ता है</a:t>
            </a:r>
            <a:endParaRPr lang="en-IN" sz="2000" dirty="0" smtClean="0">
              <a:solidFill>
                <a:srgbClr val="FF0000"/>
              </a:solidFill>
            </a:endParaRPr>
          </a:p>
          <a:p>
            <a:pPr marL="1371600" lvl="2" indent="-457200"/>
            <a:endParaRPr lang="hi-IN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1371600" lvl="2" indent="-457200"/>
            <a:endParaRPr lang="hi-IN" sz="20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shrimant</dc:creator>
  <cp:lastModifiedBy>shrimant</cp:lastModifiedBy>
  <cp:revision>1</cp:revision>
  <dcterms:created xsi:type="dcterms:W3CDTF">2016-02-10T10:46:56Z</dcterms:created>
  <dcterms:modified xsi:type="dcterms:W3CDTF">2016-02-10T10:47:19Z</dcterms:modified>
</cp:coreProperties>
</file>