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F858F-E6E9-45BD-A0DB-9205E03A26D4}" type="datetimeFigureOut">
              <a:rPr lang="en-US" smtClean="0"/>
              <a:t>9/29/2016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43CE9-DF61-4546-9A2E-DAAFE2EC7743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85728"/>
            <a:ext cx="850112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hi-IN" sz="2400" b="1" dirty="0" smtClean="0">
                <a:solidFill>
                  <a:srgbClr val="002060"/>
                </a:solidFill>
              </a:rPr>
              <a:t>संस्कृत अभ्यास 18</a:t>
            </a:r>
          </a:p>
          <a:p>
            <a:endParaRPr lang="hi-IN" dirty="0"/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क्या हमें पढ़ना चाहिये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वे सब बाजार क्यों जा रहे हैं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 क्यों- किमर्थम्)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यह कैसे हुआ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(कैसे- कथम्)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पिता के लिये खाना कब पकाओगे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वहाँ कौन है जो शोर कर रहा है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 शोर- कोलाहलं)</a:t>
            </a:r>
            <a:endParaRPr lang="hi-IN" sz="2800" b="1" dirty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को किताबें कहाँ देना है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राजा खिड़की से कैसे गिर गया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घड़े के ऊपर क्या है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शिक्षक और लेखक के बीच में कौन बैठा है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गेंद से क्या खेल रहे हैं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देवदत्त के पिता का नाम क्या है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तुम दोनो कहाँ से आ रहे हो</a:t>
            </a:r>
            <a:r>
              <a:rPr lang="en-IN" sz="2800" b="1" dirty="0" smtClean="0">
                <a:solidFill>
                  <a:srgbClr val="00B05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hi-IN" sz="2800" b="1" dirty="0" smtClean="0">
              <a:solidFill>
                <a:srgbClr val="00B05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hi-IN" b="1" dirty="0" smtClean="0">
              <a:solidFill>
                <a:srgbClr val="00B050"/>
              </a:solidFill>
            </a:endParaRPr>
          </a:p>
          <a:p>
            <a:pPr marL="342900" indent="-342900">
              <a:buAutoNum type="arabicPeriod"/>
            </a:pPr>
            <a:endParaRPr lang="hi-IN" b="1" dirty="0" smtClean="0"/>
          </a:p>
          <a:p>
            <a:pPr marL="342900" indent="-342900">
              <a:buAutoNum type="arabicPeriod"/>
            </a:pPr>
            <a:endParaRPr lang="hi-IN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102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8</cp:revision>
  <dcterms:created xsi:type="dcterms:W3CDTF">2016-09-29T08:50:41Z</dcterms:created>
  <dcterms:modified xsi:type="dcterms:W3CDTF">2016-09-29T10:03:19Z</dcterms:modified>
</cp:coreProperties>
</file>