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7FABF2-F4D3-4C09-83B0-9A837E1F772C}" type="datetimeFigureOut">
              <a:rPr lang="en-US" smtClean="0"/>
              <a:pPr/>
              <a:t>3/12/2016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D5CD62-1ED2-447F-A1DD-A2B35BCB5EAF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7FABF2-F4D3-4C09-83B0-9A837E1F772C}" type="datetimeFigureOut">
              <a:rPr lang="en-US" smtClean="0"/>
              <a:pPr/>
              <a:t>3/12/2016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D5CD62-1ED2-447F-A1DD-A2B35BCB5EAF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7FABF2-F4D3-4C09-83B0-9A837E1F772C}" type="datetimeFigureOut">
              <a:rPr lang="en-US" smtClean="0"/>
              <a:pPr/>
              <a:t>3/12/2016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D5CD62-1ED2-447F-A1DD-A2B35BCB5EAF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7FABF2-F4D3-4C09-83B0-9A837E1F772C}" type="datetimeFigureOut">
              <a:rPr lang="en-US" smtClean="0"/>
              <a:pPr/>
              <a:t>3/12/2016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D5CD62-1ED2-447F-A1DD-A2B35BCB5EAF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7FABF2-F4D3-4C09-83B0-9A837E1F772C}" type="datetimeFigureOut">
              <a:rPr lang="en-US" smtClean="0"/>
              <a:pPr/>
              <a:t>3/12/2016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D5CD62-1ED2-447F-A1DD-A2B35BCB5EAF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7FABF2-F4D3-4C09-83B0-9A837E1F772C}" type="datetimeFigureOut">
              <a:rPr lang="en-US" smtClean="0"/>
              <a:pPr/>
              <a:t>3/12/2016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D5CD62-1ED2-447F-A1DD-A2B35BCB5EAF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7FABF2-F4D3-4C09-83B0-9A837E1F772C}" type="datetimeFigureOut">
              <a:rPr lang="en-US" smtClean="0"/>
              <a:pPr/>
              <a:t>3/12/2016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D5CD62-1ED2-447F-A1DD-A2B35BCB5EAF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7FABF2-F4D3-4C09-83B0-9A837E1F772C}" type="datetimeFigureOut">
              <a:rPr lang="en-US" smtClean="0"/>
              <a:pPr/>
              <a:t>3/12/2016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D5CD62-1ED2-447F-A1DD-A2B35BCB5EAF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7FABF2-F4D3-4C09-83B0-9A837E1F772C}" type="datetimeFigureOut">
              <a:rPr lang="en-US" smtClean="0"/>
              <a:pPr/>
              <a:t>3/12/2016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D5CD62-1ED2-447F-A1DD-A2B35BCB5EAF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7FABF2-F4D3-4C09-83B0-9A837E1F772C}" type="datetimeFigureOut">
              <a:rPr lang="en-US" smtClean="0"/>
              <a:pPr/>
              <a:t>3/12/2016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D5CD62-1ED2-447F-A1DD-A2B35BCB5EAF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7FABF2-F4D3-4C09-83B0-9A837E1F772C}" type="datetimeFigureOut">
              <a:rPr lang="en-US" smtClean="0"/>
              <a:pPr/>
              <a:t>3/12/2016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D5CD62-1ED2-447F-A1DD-A2B35BCB5EAF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7FABF2-F4D3-4C09-83B0-9A837E1F772C}" type="datetimeFigureOut">
              <a:rPr lang="en-US" smtClean="0"/>
              <a:pPr/>
              <a:t>3/12/2016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D5CD62-1ED2-447F-A1DD-A2B35BCB5EAF}" type="slidenum">
              <a:rPr lang="en-IN" smtClean="0"/>
              <a:pPr/>
              <a:t>‹#›</a:t>
            </a:fld>
            <a:endParaRPr lang="en-I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0" y="0"/>
            <a:ext cx="9001156" cy="67095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i-IN" sz="3200" b="1" smtClean="0"/>
              <a:t>				अभ्यास</a:t>
            </a:r>
            <a:endParaRPr lang="hi-IN" sz="3200" b="1" dirty="0" smtClean="0"/>
          </a:p>
          <a:p>
            <a:endParaRPr lang="hi-IN" dirty="0"/>
          </a:p>
          <a:p>
            <a:pPr marL="342900" indent="-342900">
              <a:buAutoNum type="arabicPeriod"/>
            </a:pPr>
            <a:r>
              <a:rPr lang="hi-IN" sz="2000" dirty="0" smtClean="0"/>
              <a:t>पिता को नमस्कार</a:t>
            </a:r>
          </a:p>
          <a:p>
            <a:pPr marL="342900" indent="-342900">
              <a:buAutoNum type="arabicPeriod"/>
            </a:pPr>
            <a:endParaRPr lang="hi-IN" sz="2000" dirty="0" smtClean="0"/>
          </a:p>
          <a:p>
            <a:pPr marL="342900" indent="-342900">
              <a:buAutoNum type="arabicPeriod"/>
            </a:pPr>
            <a:r>
              <a:rPr lang="hi-IN" sz="2000" dirty="0" smtClean="0"/>
              <a:t>पुत्र को आशीर्वाद</a:t>
            </a:r>
          </a:p>
          <a:p>
            <a:pPr marL="342900" indent="-342900">
              <a:buAutoNum type="arabicPeriod"/>
            </a:pPr>
            <a:endParaRPr lang="hi-IN" sz="2000" dirty="0" smtClean="0"/>
          </a:p>
          <a:p>
            <a:pPr marL="342900" indent="-342900">
              <a:buAutoNum type="arabicPeriod"/>
            </a:pPr>
            <a:r>
              <a:rPr lang="hi-IN" sz="2000" dirty="0" smtClean="0"/>
              <a:t>सभी तीर्थंकरों को नमन</a:t>
            </a:r>
          </a:p>
          <a:p>
            <a:pPr marL="342900" indent="-342900">
              <a:buAutoNum type="arabicPeriod"/>
            </a:pPr>
            <a:endParaRPr lang="hi-IN" sz="2000" dirty="0" smtClean="0"/>
          </a:p>
          <a:p>
            <a:pPr marL="342900" indent="-342900">
              <a:buAutoNum type="arabicPeriod"/>
            </a:pPr>
            <a:r>
              <a:rPr lang="hi-IN" sz="2000" dirty="0"/>
              <a:t> </a:t>
            </a:r>
            <a:r>
              <a:rPr lang="hi-IN" sz="2000" dirty="0" smtClean="0"/>
              <a:t>चार बालकों को पुस्तक दो और दो बालकों को गेंद दो</a:t>
            </a:r>
          </a:p>
          <a:p>
            <a:pPr marL="342900" indent="-342900">
              <a:buAutoNum type="arabicPeriod"/>
            </a:pPr>
            <a:endParaRPr lang="hi-IN" sz="2000" dirty="0" smtClean="0"/>
          </a:p>
          <a:p>
            <a:pPr marL="342900" indent="-342900">
              <a:buAutoNum type="arabicPeriod"/>
            </a:pPr>
            <a:r>
              <a:rPr lang="hi-IN" sz="2000" dirty="0" smtClean="0"/>
              <a:t>राजा ने गरीबों को कंबल दिये । ( कंबल- कंबलदः)</a:t>
            </a:r>
          </a:p>
          <a:p>
            <a:pPr marL="342900" indent="-342900">
              <a:buAutoNum type="arabicPeriod"/>
            </a:pPr>
            <a:endParaRPr lang="hi-IN" sz="2000" dirty="0" smtClean="0"/>
          </a:p>
          <a:p>
            <a:pPr marL="342900" indent="-342900">
              <a:buAutoNum type="arabicPeriod"/>
            </a:pPr>
            <a:r>
              <a:rPr lang="hi-IN" sz="2000" dirty="0" smtClean="0"/>
              <a:t>दुष्ट के लिए सैनिक पर्याप्त है</a:t>
            </a:r>
          </a:p>
          <a:p>
            <a:pPr marL="342900" indent="-342900">
              <a:buAutoNum type="arabicPeriod"/>
            </a:pPr>
            <a:endParaRPr lang="hi-IN" sz="2000" dirty="0" smtClean="0"/>
          </a:p>
          <a:p>
            <a:pPr marL="342900" indent="-342900">
              <a:buAutoNum type="arabicPeriod"/>
            </a:pPr>
            <a:r>
              <a:rPr lang="hi-IN" sz="2000" dirty="0" smtClean="0"/>
              <a:t>दुख के लिए स्वाहा</a:t>
            </a:r>
          </a:p>
          <a:p>
            <a:pPr marL="342900" indent="-342900">
              <a:buAutoNum type="arabicPeriod"/>
            </a:pPr>
            <a:endParaRPr lang="hi-IN" sz="2000" dirty="0" smtClean="0"/>
          </a:p>
          <a:p>
            <a:pPr marL="342900" indent="-342900">
              <a:buAutoNum type="arabicPeriod"/>
            </a:pPr>
            <a:r>
              <a:rPr lang="hi-IN" sz="2000" dirty="0" smtClean="0"/>
              <a:t>सभी बालकों को फल दो</a:t>
            </a:r>
          </a:p>
          <a:p>
            <a:pPr marL="342900" indent="-342900">
              <a:buAutoNum type="arabicPeriod"/>
            </a:pPr>
            <a:endParaRPr lang="hi-IN" sz="2000" dirty="0" smtClean="0"/>
          </a:p>
          <a:p>
            <a:pPr marL="342900" indent="-342900">
              <a:buAutoNum type="arabicPeriod"/>
            </a:pPr>
            <a:r>
              <a:rPr lang="hi-IN" sz="2000" dirty="0" smtClean="0"/>
              <a:t>ज्ञान के लिए शिक्षक के पास जाओ</a:t>
            </a:r>
          </a:p>
          <a:p>
            <a:pPr marL="342900" indent="-342900">
              <a:buAutoNum type="arabicPeriod"/>
            </a:pPr>
            <a:endParaRPr lang="hi-IN" sz="2000" dirty="0" smtClean="0"/>
          </a:p>
          <a:p>
            <a:pPr marL="342900" indent="-342900">
              <a:buAutoNum type="arabicPeriod"/>
            </a:pPr>
            <a:r>
              <a:rPr lang="hi-IN" sz="2000" dirty="0" smtClean="0"/>
              <a:t>लेखकों को फल और फूल देना चाहिए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</TotalTime>
  <Words>0</Words>
  <Application>Microsoft Office PowerPoint</Application>
  <PresentationFormat>On-screen Show (4:3)</PresentationFormat>
  <Paragraphs>21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Slide 1</vt:lpstr>
    </vt:vector>
  </TitlesOfParts>
  <Company>Hewlett-Packard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admin</dc:creator>
  <cp:lastModifiedBy>admin</cp:lastModifiedBy>
  <cp:revision>3</cp:revision>
  <dcterms:created xsi:type="dcterms:W3CDTF">2016-03-11T06:17:32Z</dcterms:created>
  <dcterms:modified xsi:type="dcterms:W3CDTF">2016-03-12T08:14:24Z</dcterms:modified>
</cp:coreProperties>
</file>