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2/23/2016</a:t>
            </a:fld>
            <a:endParaRPr lang="en-IN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2/23/2016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2/23/2016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2/23/2016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2/23/2016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2/23/2016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2/23/2016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2/23/2016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2/23/2016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2/23/2016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910753-C5C7-42AF-AB00-712A67226F01}" type="datetimeFigureOut">
              <a:rPr lang="en-US" smtClean="0"/>
              <a:pPr/>
              <a:t>2/23/2016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0910753-C5C7-42AF-AB00-712A67226F01}" type="datetimeFigureOut">
              <a:rPr lang="en-US" smtClean="0"/>
              <a:pPr/>
              <a:t>2/23/2016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9A33383-2182-46F4-8DCB-004C20AEDB2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2910" y="0"/>
            <a:ext cx="8501090" cy="901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800" b="1" dirty="0" smtClean="0"/>
              <a:t>			अभ्यास</a:t>
            </a:r>
            <a:endParaRPr lang="hi-IN" sz="20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hi-IN" sz="2000" dirty="0" smtClean="0">
                <a:solidFill>
                  <a:srgbClr val="FF0000"/>
                </a:solidFill>
              </a:rPr>
              <a:t>बालक के लिए घोड़ा घर के चारों तरफ दौड़ता है।</a:t>
            </a:r>
          </a:p>
          <a:p>
            <a:pPr marL="342900" indent="-342900">
              <a:buFont typeface="Wingdings" pitchFamily="2" charset="2"/>
              <a:buChar char="v"/>
            </a:pPr>
            <a:endParaRPr lang="hi-IN" sz="2000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hi-IN" sz="2000" dirty="0" smtClean="0">
                <a:solidFill>
                  <a:srgbClr val="FF0000"/>
                </a:solidFill>
              </a:rPr>
              <a:t>पिता, शिक्षक और लेखक के लिए रसोईया खाना बनाता है।</a:t>
            </a:r>
          </a:p>
          <a:p>
            <a:pPr marL="342900" indent="-342900">
              <a:buFont typeface="Wingdings" pitchFamily="2" charset="2"/>
              <a:buChar char="v"/>
            </a:pPr>
            <a:endParaRPr lang="hi-IN" sz="2000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hi-IN" sz="2000" dirty="0" smtClean="0">
                <a:solidFill>
                  <a:srgbClr val="FF0000"/>
                </a:solidFill>
              </a:rPr>
              <a:t>राजा हाथी से महल जाता है।</a:t>
            </a:r>
          </a:p>
          <a:p>
            <a:pPr marL="342900" indent="-342900">
              <a:buFont typeface="Wingdings" pitchFamily="2" charset="2"/>
              <a:buChar char="v"/>
            </a:pPr>
            <a:endParaRPr lang="hi-IN" sz="2000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hi-IN" sz="2000" dirty="0" smtClean="0">
                <a:solidFill>
                  <a:srgbClr val="FF0000"/>
                </a:solidFill>
              </a:rPr>
              <a:t>डाक्टर सेवक के साथ चिकित्सालय जाते हैं।</a:t>
            </a:r>
          </a:p>
          <a:p>
            <a:pPr marL="342900" indent="-342900">
              <a:buFont typeface="Wingdings" pitchFamily="2" charset="2"/>
              <a:buChar char="v"/>
            </a:pPr>
            <a:endParaRPr lang="hi-IN" sz="2000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hi-IN" sz="2000" dirty="0" smtClean="0">
                <a:solidFill>
                  <a:srgbClr val="FF0000"/>
                </a:solidFill>
              </a:rPr>
              <a:t>हम सबसे पहले खाना खाएगे फिर पढ़ेंगे और फिर खेलने जाएगे। (सबसे पहले- सर्वप्रथम)।</a:t>
            </a:r>
          </a:p>
          <a:p>
            <a:pPr marL="342900" indent="-342900"/>
            <a:endParaRPr lang="hi-IN" sz="2000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hi-IN" sz="2000" dirty="0" smtClean="0">
                <a:solidFill>
                  <a:srgbClr val="FF0000"/>
                </a:solidFill>
              </a:rPr>
              <a:t>तुम कल क्या करोगे।</a:t>
            </a:r>
          </a:p>
          <a:p>
            <a:pPr marL="342900" indent="-342900">
              <a:buFont typeface="Wingdings" pitchFamily="2" charset="2"/>
              <a:buChar char="v"/>
            </a:pPr>
            <a:endParaRPr lang="hi-IN" sz="2000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hi-IN" sz="2000" dirty="0" smtClean="0">
                <a:solidFill>
                  <a:srgbClr val="FF0000"/>
                </a:solidFill>
              </a:rPr>
              <a:t>तुम दोनो कल क्या करते थे।</a:t>
            </a:r>
          </a:p>
          <a:p>
            <a:pPr marL="342900" indent="-342900">
              <a:buFont typeface="Wingdings" pitchFamily="2" charset="2"/>
              <a:buChar char="v"/>
            </a:pPr>
            <a:endParaRPr lang="hi-IN" sz="2000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hi-IN" sz="2000" dirty="0" smtClean="0">
                <a:solidFill>
                  <a:srgbClr val="FF0000"/>
                </a:solidFill>
              </a:rPr>
              <a:t>वह यहा है, तुम वहा हो, मैं कहा हूँ.।</a:t>
            </a:r>
          </a:p>
          <a:p>
            <a:pPr marL="342900" indent="-342900">
              <a:buFont typeface="Wingdings" pitchFamily="2" charset="2"/>
              <a:buChar char="v"/>
            </a:pPr>
            <a:endParaRPr lang="hi-IN" sz="2000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hi-IN" sz="2000" dirty="0" smtClean="0">
                <a:solidFill>
                  <a:srgbClr val="FF0000"/>
                </a:solidFill>
              </a:rPr>
              <a:t>जैसे वह बोलता है तुम सब भी वैसा ही बोलो।</a:t>
            </a:r>
          </a:p>
          <a:p>
            <a:pPr marL="342900" indent="-342900">
              <a:buFont typeface="Wingdings" pitchFamily="2" charset="2"/>
              <a:buChar char="v"/>
            </a:pPr>
            <a:endParaRPr lang="hi-IN" sz="2000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hi-IN" sz="2000" dirty="0" smtClean="0">
                <a:solidFill>
                  <a:srgbClr val="FF0000"/>
                </a:solidFill>
              </a:rPr>
              <a:t>घर के पीछे बाजार है,सामने मंदिर है, उपर आकाश है, नीचे कमरा है और बीच में </a:t>
            </a:r>
            <a:r>
              <a:rPr lang="hi-IN" sz="2000" smtClean="0">
                <a:solidFill>
                  <a:srgbClr val="FF0000"/>
                </a:solidFill>
              </a:rPr>
              <a:t>मैं हूँ।</a:t>
            </a:r>
            <a:endParaRPr lang="hi-IN" sz="2000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v"/>
            </a:pPr>
            <a:endParaRPr lang="hi-IN" sz="2800" dirty="0" smtClean="0"/>
          </a:p>
          <a:p>
            <a:pPr marL="342900" indent="-342900">
              <a:buFont typeface="Wingdings" pitchFamily="2" charset="2"/>
              <a:buChar char="v"/>
            </a:pPr>
            <a:endParaRPr lang="hi-IN" sz="2800" dirty="0" smtClean="0"/>
          </a:p>
          <a:p>
            <a:pPr marL="342900" indent="-342900">
              <a:buFont typeface="Wingdings" pitchFamily="2" charset="2"/>
              <a:buChar char="v"/>
            </a:pPr>
            <a:endParaRPr lang="hi-IN" sz="2800" dirty="0" smtClean="0"/>
          </a:p>
          <a:p>
            <a:pPr marL="342900" indent="-342900">
              <a:buFont typeface="Wingdings" pitchFamily="2" charset="2"/>
              <a:buChar char="v"/>
            </a:pPr>
            <a:endParaRPr lang="en-IN" sz="2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49</TotalTime>
  <Words>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Solstice</vt:lpstr>
      <vt:lpstr>Slide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hh</cp:lastModifiedBy>
  <cp:revision>7</cp:revision>
  <dcterms:created xsi:type="dcterms:W3CDTF">2016-01-04T07:29:09Z</dcterms:created>
  <dcterms:modified xsi:type="dcterms:W3CDTF">2016-02-23T11:54:48Z</dcterms:modified>
</cp:coreProperties>
</file>