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21E97-38DD-47CA-AC54-36221811E587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272F1-1CB7-4316-9745-3C0AD32BE9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304801"/>
            <a:ext cx="8001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 smtClean="0"/>
              <a:t>नियम १ - निम्लिखित शब्दों के साथ द्वितीय  विभक्ति का प्रयोग किया जाता है</a:t>
            </a:r>
            <a:endParaRPr lang="en-US" sz="2400" dirty="0" smtClean="0"/>
          </a:p>
          <a:p>
            <a:endParaRPr lang="hi-IN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अभितः</a:t>
            </a:r>
            <a:r>
              <a:rPr lang="en-US" sz="2800" dirty="0" smtClean="0"/>
              <a:t> </a:t>
            </a:r>
            <a:r>
              <a:rPr lang="hi-IN" sz="2800" dirty="0" smtClean="0"/>
              <a:t>(दोनों ओर)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परतः(चारों ओर )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सर्वतः</a:t>
            </a:r>
            <a:r>
              <a:rPr lang="en-US" sz="2800" dirty="0" smtClean="0"/>
              <a:t>(</a:t>
            </a:r>
            <a:r>
              <a:rPr lang="hi-IN" sz="2800" dirty="0" smtClean="0"/>
              <a:t>सभी ओर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ऊपरी </a:t>
            </a:r>
            <a:r>
              <a:rPr lang="en-US" sz="2800" dirty="0" smtClean="0"/>
              <a:t>(</a:t>
            </a:r>
            <a:r>
              <a:rPr lang="hi-IN" sz="2800" dirty="0" smtClean="0"/>
              <a:t>ऊपर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अधः </a:t>
            </a:r>
            <a:r>
              <a:rPr lang="en-US" sz="2800" dirty="0" smtClean="0"/>
              <a:t>(</a:t>
            </a:r>
            <a:r>
              <a:rPr lang="hi-IN" sz="2800" dirty="0" smtClean="0"/>
              <a:t>नीचे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अधि </a:t>
            </a:r>
            <a:r>
              <a:rPr lang="en-US" sz="2800" dirty="0" smtClean="0"/>
              <a:t>(</a:t>
            </a:r>
            <a:r>
              <a:rPr lang="hi-IN" sz="2800" dirty="0" smtClean="0"/>
              <a:t>अंदर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समया </a:t>
            </a:r>
            <a:r>
              <a:rPr lang="en-US" sz="2800" dirty="0" smtClean="0"/>
              <a:t>(</a:t>
            </a:r>
            <a:r>
              <a:rPr lang="hi-IN" sz="2800" dirty="0" smtClean="0"/>
              <a:t>समीप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निकषा </a:t>
            </a:r>
            <a:r>
              <a:rPr lang="en-US" sz="2800" dirty="0" smtClean="0"/>
              <a:t>(</a:t>
            </a:r>
            <a:r>
              <a:rPr lang="hi-IN" sz="2800" dirty="0" smtClean="0"/>
              <a:t>निकट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अन्तरा </a:t>
            </a:r>
            <a:r>
              <a:rPr lang="en-US" sz="2800" dirty="0" smtClean="0"/>
              <a:t>(</a:t>
            </a:r>
            <a:r>
              <a:rPr lang="hi-IN" sz="2800" dirty="0" smtClean="0"/>
              <a:t>बीच में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प्रति </a:t>
            </a:r>
            <a:r>
              <a:rPr lang="en-US" sz="2800" dirty="0" smtClean="0"/>
              <a:t>(</a:t>
            </a:r>
            <a:r>
              <a:rPr lang="hi-IN" sz="2800" dirty="0" smtClean="0"/>
              <a:t>की ओर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hi-IN" sz="2800" dirty="0" smtClean="0"/>
              <a:t>विना </a:t>
            </a:r>
            <a:r>
              <a:rPr lang="en-US" sz="2800" dirty="0" smtClean="0"/>
              <a:t>(</a:t>
            </a:r>
            <a:r>
              <a:rPr lang="hi-IN" sz="2800" dirty="0" smtClean="0"/>
              <a:t>बिना</a:t>
            </a:r>
            <a:r>
              <a:rPr lang="en-US" sz="2800" dirty="0" smtClean="0"/>
              <a:t>)</a:t>
            </a:r>
            <a:r>
              <a:rPr lang="hi-IN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371600"/>
            <a:ext cx="609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राम  ऊपर के कमरे में जाता है 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पिता शहर की ओर जाते हैं 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स्कूल के चारो ओर बालक हैं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वह घर के अंदर हैं 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लेखक के समीप शिछक हैं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बालक ओर पिता के बीच मैं हूँ 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घर ओर स्कूल के बीच बाजार है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राम के दोनों ओर तुम दोनों थे 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पेड़ के नीचे क्या है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घर के निकट गार्डन है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जल के बिना जीवन नही है</a:t>
            </a:r>
          </a:p>
          <a:p>
            <a:pPr marL="514350" indent="-514350">
              <a:buFont typeface="+mj-lt"/>
              <a:buAutoNum type="arabicParenR"/>
            </a:pPr>
            <a:r>
              <a:rPr lang="hi-IN" sz="2800" dirty="0" smtClean="0"/>
              <a:t>सम्यकज्ञान के बिना मोक्ष नहीं है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219200" y="457200"/>
            <a:ext cx="717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800" b="1" u="sng" dirty="0" smtClean="0"/>
              <a:t>निम्नलिखित वाक्यो का संस्कृत अनुवाद करिये </a:t>
            </a:r>
            <a:endParaRPr lang="hi-IN" sz="2800" b="1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139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shrimant</dc:creator>
  <cp:lastModifiedBy>shrimant</cp:lastModifiedBy>
  <cp:revision>3</cp:revision>
  <dcterms:created xsi:type="dcterms:W3CDTF">2015-12-07T11:32:37Z</dcterms:created>
  <dcterms:modified xsi:type="dcterms:W3CDTF">2015-12-07T12:01:45Z</dcterms:modified>
</cp:coreProperties>
</file>