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8AB99-18F4-4452-B642-0EF3F933BA60}" type="datetimeFigureOut">
              <a:rPr lang="en-US" smtClean="0"/>
              <a:t>12/13/2015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DBFB6-973F-4308-8F9D-ABA8DE7330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8915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		</a:t>
            </a:r>
            <a:r>
              <a:rPr lang="hi-IN" sz="3600" dirty="0" smtClean="0"/>
              <a:t>करण कारक </a:t>
            </a:r>
            <a:r>
              <a:rPr lang="en-US" sz="3600" dirty="0" smtClean="0"/>
              <a:t>–</a:t>
            </a:r>
            <a:r>
              <a:rPr lang="hi-IN" sz="3600" dirty="0" smtClean="0"/>
              <a:t>द्वितीय विभक्तिः </a:t>
            </a:r>
            <a:endParaRPr lang="en-US" sz="3600" dirty="0" smtClean="0"/>
          </a:p>
          <a:p>
            <a:r>
              <a:rPr lang="en-US" sz="3600" dirty="0"/>
              <a:t>	</a:t>
            </a:r>
            <a:r>
              <a:rPr lang="en-US" sz="3600" dirty="0" smtClean="0"/>
              <a:t>		</a:t>
            </a:r>
            <a:r>
              <a:rPr lang="hi-IN" dirty="0" smtClean="0"/>
              <a:t> </a:t>
            </a:r>
            <a:r>
              <a:rPr lang="hi-IN" sz="2400" i="1" u="sng" dirty="0" smtClean="0"/>
              <a:t>नियम </a:t>
            </a:r>
            <a:endParaRPr lang="en-US" sz="2400" i="1" u="sng" dirty="0" smtClean="0"/>
          </a:p>
          <a:p>
            <a:endParaRPr lang="hi-IN" sz="2400" i="1" u="sng" dirty="0" smtClean="0"/>
          </a:p>
          <a:p>
            <a:r>
              <a:rPr lang="hi-IN" sz="2800" dirty="0" smtClean="0"/>
              <a:t>१ </a:t>
            </a:r>
            <a:r>
              <a:rPr lang="hi-IN" sz="2800" dirty="0" smtClean="0">
                <a:solidFill>
                  <a:srgbClr val="FF0000"/>
                </a:solidFill>
              </a:rPr>
              <a:t>साधन अर्थ में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hi-IN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	</a:t>
            </a:r>
            <a:r>
              <a:rPr lang="hi-IN" sz="2800" dirty="0" smtClean="0">
                <a:solidFill>
                  <a:srgbClr val="7030A0"/>
                </a:solidFill>
              </a:rPr>
              <a:t>बालकः कन्दुकेन क्रीडति </a:t>
            </a:r>
            <a:endParaRPr lang="en-US" sz="2800" dirty="0" smtClean="0">
              <a:solidFill>
                <a:srgbClr val="7030A0"/>
              </a:solidFill>
            </a:endParaRPr>
          </a:p>
          <a:p>
            <a:endParaRPr lang="hi-IN" sz="2800" dirty="0" smtClean="0"/>
          </a:p>
          <a:p>
            <a:r>
              <a:rPr lang="hi-IN" sz="2800" dirty="0" smtClean="0"/>
              <a:t>२ </a:t>
            </a:r>
            <a:r>
              <a:rPr lang="hi-IN" sz="2800" dirty="0" smtClean="0">
                <a:solidFill>
                  <a:srgbClr val="FF0000"/>
                </a:solidFill>
              </a:rPr>
              <a:t>साथ होने के अर्थ में </a:t>
            </a:r>
            <a:r>
              <a:rPr lang="hi-IN" sz="2800" dirty="0" smtClean="0"/>
              <a:t>[ साथ - सह,साकम, समम</a:t>
            </a:r>
            <a:r>
              <a:rPr lang="en-US" sz="2800" dirty="0" smtClean="0"/>
              <a:t>]</a:t>
            </a:r>
            <a:r>
              <a:rPr lang="en-US" sz="2800" dirty="0"/>
              <a:t> </a:t>
            </a:r>
            <a:r>
              <a:rPr lang="en-US" sz="2800" dirty="0" smtClean="0"/>
              <a:t>					  </a:t>
            </a:r>
            <a:r>
              <a:rPr lang="hi-IN" sz="2800" dirty="0" smtClean="0">
                <a:solidFill>
                  <a:srgbClr val="7030A0"/>
                </a:solidFill>
              </a:rPr>
              <a:t>पुत्रःजनकेन सह आपणं गच्छति </a:t>
            </a:r>
            <a:endParaRPr lang="en-US" sz="2800" dirty="0" smtClean="0">
              <a:solidFill>
                <a:srgbClr val="7030A0"/>
              </a:solidFill>
            </a:endParaRPr>
          </a:p>
          <a:p>
            <a:endParaRPr lang="hi-IN" sz="2800" dirty="0" smtClean="0"/>
          </a:p>
          <a:p>
            <a:r>
              <a:rPr lang="hi-IN" sz="2800" dirty="0" smtClean="0"/>
              <a:t>३ </a:t>
            </a:r>
            <a:r>
              <a:rPr lang="hi-IN" sz="2800" dirty="0" smtClean="0">
                <a:solidFill>
                  <a:srgbClr val="FF0000"/>
                </a:solidFill>
              </a:rPr>
              <a:t>प्रयोजन अर्थ में </a:t>
            </a:r>
            <a:r>
              <a:rPr lang="hi-IN" sz="2800" dirty="0" smtClean="0"/>
              <a:t>[कार्यं, प्रयोजनम्, लाभम्] 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			   </a:t>
            </a:r>
            <a:r>
              <a:rPr lang="hi-IN" sz="2800" dirty="0" smtClean="0">
                <a:solidFill>
                  <a:srgbClr val="7030A0"/>
                </a:solidFill>
              </a:rPr>
              <a:t>मुर्ख पुत्रेण किम लाभम्</a:t>
            </a:r>
            <a:endParaRPr lang="en-US" sz="2800" dirty="0" smtClean="0">
              <a:solidFill>
                <a:srgbClr val="7030A0"/>
              </a:solidFill>
            </a:endParaRPr>
          </a:p>
          <a:p>
            <a:r>
              <a:rPr lang="hi-IN" sz="28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hi-IN" sz="2800" dirty="0" smtClean="0"/>
              <a:t>४ </a:t>
            </a:r>
            <a:r>
              <a:rPr lang="hi-IN" sz="2800" dirty="0" smtClean="0">
                <a:solidFill>
                  <a:srgbClr val="FF0000"/>
                </a:solidFill>
              </a:rPr>
              <a:t>स्वभाव अर्थ में </a:t>
            </a:r>
            <a:r>
              <a:rPr lang="en-US" sz="2800" dirty="0" smtClean="0">
                <a:solidFill>
                  <a:srgbClr val="FF0000"/>
                </a:solidFill>
              </a:rPr>
              <a:t>------------</a:t>
            </a:r>
            <a:r>
              <a:rPr lang="hi-IN" sz="2800" dirty="0" smtClean="0">
                <a:solidFill>
                  <a:srgbClr val="7030A0"/>
                </a:solidFill>
              </a:rPr>
              <a:t>सह स्वभावेन सरलः अस्ति </a:t>
            </a:r>
            <a:endParaRPr lang="hi-IN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28600"/>
            <a:ext cx="85344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4000" b="1" u="sng" dirty="0" smtClean="0"/>
              <a:t>अभ्यासः </a:t>
            </a:r>
          </a:p>
          <a:p>
            <a:endParaRPr lang="hi-IN" dirty="0" smtClean="0"/>
          </a:p>
          <a:p>
            <a:r>
              <a:rPr lang="hi-IN" sz="3600" dirty="0" smtClean="0"/>
              <a:t>१ दो पुत्र तीन  गेंद से खेल रहे हैं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२ पिता दंड की सहायता से चलते हैं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३ आग से भोजन पकता है </a:t>
            </a:r>
            <a:r>
              <a:rPr lang="en-US" sz="3600" dirty="0" smtClean="0"/>
              <a:t>.</a:t>
            </a:r>
            <a:endParaRPr lang="hi-IN" sz="3600" dirty="0" smtClean="0"/>
          </a:p>
          <a:p>
            <a:r>
              <a:rPr lang="hi-IN" sz="3600" dirty="0" smtClean="0"/>
              <a:t>४ बादलों से बारिश होती है </a:t>
            </a:r>
            <a:r>
              <a:rPr lang="en-US" sz="3600" dirty="0" smtClean="0"/>
              <a:t>.</a:t>
            </a:r>
            <a:endParaRPr lang="hi-IN" sz="3600" dirty="0" smtClean="0"/>
          </a:p>
          <a:p>
            <a:r>
              <a:rPr lang="hi-IN" sz="3600" dirty="0" smtClean="0"/>
              <a:t>५ हम सब चम्मचों  से भोजन करते है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६ शिक्षक पुस्तक से पड़ते हैं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७ तुम सब  गाड़ी से स्कूल जाओगे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८ मैं हाथ से लिखता हूँ </a:t>
            </a:r>
            <a:r>
              <a:rPr lang="en-US" sz="3600" dirty="0" smtClean="0"/>
              <a:t>.</a:t>
            </a:r>
            <a:endParaRPr lang="hi-IN" sz="3600" dirty="0" smtClean="0"/>
          </a:p>
          <a:p>
            <a:r>
              <a:rPr lang="hi-IN" sz="3600" dirty="0" smtClean="0"/>
              <a:t>९ मनुष्य पैरों से चलता है</a:t>
            </a:r>
            <a:r>
              <a:rPr lang="en-US" sz="3600" dirty="0" smtClean="0"/>
              <a:t>.</a:t>
            </a:r>
            <a:r>
              <a:rPr lang="hi-IN" sz="3600" dirty="0" smtClean="0"/>
              <a:t> </a:t>
            </a:r>
          </a:p>
          <a:p>
            <a:r>
              <a:rPr lang="hi-IN" sz="3600" dirty="0" smtClean="0"/>
              <a:t>१० पेड़ों से फल मिलते हैं 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</Words>
  <Application>Microsoft Office PowerPoint</Application>
  <PresentationFormat>On-screen Show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shrimant</dc:creator>
  <cp:lastModifiedBy>shrimant</cp:lastModifiedBy>
  <cp:revision>2</cp:revision>
  <dcterms:created xsi:type="dcterms:W3CDTF">2015-12-13T16:15:16Z</dcterms:created>
  <dcterms:modified xsi:type="dcterms:W3CDTF">2015-12-13T16:29:13Z</dcterms:modified>
</cp:coreProperties>
</file>