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0910753-C5C7-42AF-AB00-712A67226F01}" type="datetimeFigureOut">
              <a:rPr lang="en-US" smtClean="0"/>
              <a:pPr/>
              <a:t>1/4/2016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			</a:t>
            </a:r>
            <a:endParaRPr lang="en-IN" dirty="0" smtClean="0"/>
          </a:p>
        </p:txBody>
      </p:sp>
      <p:sp>
        <p:nvSpPr>
          <p:cNvPr id="3" name="Rectangle 2"/>
          <p:cNvSpPr/>
          <p:nvPr/>
        </p:nvSpPr>
        <p:spPr>
          <a:xfrm>
            <a:off x="142844" y="214290"/>
            <a:ext cx="764386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6"/>
            <a:r>
              <a:rPr lang="hi-IN" sz="2800" b="1" dirty="0" smtClean="0"/>
              <a:t>अभ्यास </a:t>
            </a:r>
          </a:p>
          <a:p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सुभाष चन्द्र बॉस  देशभक्त  थे</a:t>
            </a:r>
            <a:endParaRPr lang="en-US" dirty="0" smtClean="0"/>
          </a:p>
          <a:p>
            <a:pPr marL="342900" indent="-342900"/>
            <a:r>
              <a:rPr lang="hi-IN" dirty="0" smtClean="0"/>
              <a:t> </a:t>
            </a: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छात्र  गृहकार्य  करता  है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हमे  सत्य  बोलना  चाहिए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राजा  घोड़े  से  जाता  है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आज  शािनवार  है .  (शनिवार -शनिवासरः </a:t>
            </a:r>
            <a:r>
              <a:rPr lang="hi-IN" dirty="0" smtClean="0"/>
              <a:t>)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कल  शुक्रवार  था .  (शुक्रवार - शुक्रवासरः </a:t>
            </a:r>
            <a:r>
              <a:rPr lang="hi-IN" dirty="0" smtClean="0"/>
              <a:t>)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कल  रविवार  होगा .  (रविवार  –रविवासरः </a:t>
            </a:r>
            <a:r>
              <a:rPr lang="hi-IN" dirty="0" smtClean="0"/>
              <a:t>)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बालक  विद्यालय  जाता  है , फिर  घर  आता  है , भोजन  करता  है , और  फिर  खेलने  जाता  है . (फिर - तदनन्तरम् </a:t>
            </a:r>
            <a:r>
              <a:rPr lang="hi-IN" dirty="0" smtClean="0"/>
              <a:t>)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बालक  दोनों  हाथ  से  लिखता  है </a:t>
            </a:r>
            <a:r>
              <a:rPr lang="hi-IN" dirty="0" smtClean="0"/>
              <a:t>.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सिपाही  डंडे  से  चोर  को   मारता  है .  (सिपाही - आरक्षकः )  (मारना - ताडयति)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</TotalTime>
  <Words>97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Solstice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shrimant</cp:lastModifiedBy>
  <cp:revision>3</cp:revision>
  <dcterms:created xsi:type="dcterms:W3CDTF">2016-01-04T07:29:09Z</dcterms:created>
  <dcterms:modified xsi:type="dcterms:W3CDTF">2016-01-04T12:10:51Z</dcterms:modified>
</cp:coreProperties>
</file>