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5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D4D4C-E35B-4CA7-B28D-1BCBD866C71F}" type="datetimeFigureOut">
              <a:rPr lang="en-US" smtClean="0"/>
              <a:pPr/>
              <a:t>12/31/2015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D7A60-47C8-4DCE-A74C-6C2050FCB56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D4D4C-E35B-4CA7-B28D-1BCBD866C71F}" type="datetimeFigureOut">
              <a:rPr lang="en-US" smtClean="0"/>
              <a:pPr/>
              <a:t>12/31/2015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D7A60-47C8-4DCE-A74C-6C2050FCB56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D4D4C-E35B-4CA7-B28D-1BCBD866C71F}" type="datetimeFigureOut">
              <a:rPr lang="en-US" smtClean="0"/>
              <a:pPr/>
              <a:t>12/31/2015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D7A60-47C8-4DCE-A74C-6C2050FCB56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D4D4C-E35B-4CA7-B28D-1BCBD866C71F}" type="datetimeFigureOut">
              <a:rPr lang="en-US" smtClean="0"/>
              <a:pPr/>
              <a:t>12/31/2015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D7A60-47C8-4DCE-A74C-6C2050FCB56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D4D4C-E35B-4CA7-B28D-1BCBD866C71F}" type="datetimeFigureOut">
              <a:rPr lang="en-US" smtClean="0"/>
              <a:pPr/>
              <a:t>12/31/2015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D7A60-47C8-4DCE-A74C-6C2050FCB56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D4D4C-E35B-4CA7-B28D-1BCBD866C71F}" type="datetimeFigureOut">
              <a:rPr lang="en-US" smtClean="0"/>
              <a:pPr/>
              <a:t>12/31/2015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D7A60-47C8-4DCE-A74C-6C2050FCB56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D4D4C-E35B-4CA7-B28D-1BCBD866C71F}" type="datetimeFigureOut">
              <a:rPr lang="en-US" smtClean="0"/>
              <a:pPr/>
              <a:t>12/31/2015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D7A60-47C8-4DCE-A74C-6C2050FCB56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D4D4C-E35B-4CA7-B28D-1BCBD866C71F}" type="datetimeFigureOut">
              <a:rPr lang="en-US" smtClean="0"/>
              <a:pPr/>
              <a:t>12/31/2015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D7A60-47C8-4DCE-A74C-6C2050FCB56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D4D4C-E35B-4CA7-B28D-1BCBD866C71F}" type="datetimeFigureOut">
              <a:rPr lang="en-US" smtClean="0"/>
              <a:pPr/>
              <a:t>12/31/2015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D7A60-47C8-4DCE-A74C-6C2050FCB56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D4D4C-E35B-4CA7-B28D-1BCBD866C71F}" type="datetimeFigureOut">
              <a:rPr lang="en-US" smtClean="0"/>
              <a:pPr/>
              <a:t>12/31/2015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D7A60-47C8-4DCE-A74C-6C2050FCB56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D4D4C-E35B-4CA7-B28D-1BCBD866C71F}" type="datetimeFigureOut">
              <a:rPr lang="en-US" smtClean="0"/>
              <a:pPr/>
              <a:t>12/31/2015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D7A60-47C8-4DCE-A74C-6C2050FCB560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7D4D4C-E35B-4CA7-B28D-1BCBD866C71F}" type="datetimeFigureOut">
              <a:rPr lang="en-US" smtClean="0"/>
              <a:pPr/>
              <a:t>12/31/2015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D7A60-47C8-4DCE-A74C-6C2050FCB560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5720" y="285728"/>
            <a:ext cx="8501122" cy="627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u="sng" dirty="0" smtClean="0"/>
              <a:t> </a:t>
            </a:r>
            <a:r>
              <a:rPr lang="en-US" sz="2400" u="sng" dirty="0" smtClean="0"/>
              <a:t>                                                 </a:t>
            </a:r>
            <a:r>
              <a:rPr lang="hi-IN" sz="2400" dirty="0" smtClean="0"/>
              <a:t>अभ्यास </a:t>
            </a:r>
            <a:r>
              <a:rPr lang="hi-IN" sz="2400" u="sng" dirty="0" smtClean="0"/>
              <a:t> </a:t>
            </a:r>
            <a:endParaRPr lang="hi-IN" sz="2400" u="sng" dirty="0" smtClean="0"/>
          </a:p>
          <a:p>
            <a:endParaRPr lang="hi-IN" dirty="0" smtClean="0"/>
          </a:p>
          <a:p>
            <a:pPr marL="342900" indent="-342900">
              <a:buFont typeface="+mj-lt"/>
              <a:buAutoNum type="arabicPeriod"/>
            </a:pPr>
            <a:r>
              <a:rPr lang="hi-IN" dirty="0" smtClean="0"/>
              <a:t>पिता  पुत्र  को  देखता है .</a:t>
            </a:r>
          </a:p>
          <a:p>
            <a:pPr marL="342900" indent="-342900">
              <a:buFont typeface="+mj-lt"/>
              <a:buAutoNum type="arabicPeriod"/>
            </a:pPr>
            <a:r>
              <a:rPr lang="hi-IN" dirty="0" smtClean="0"/>
              <a:t>पुजारी  भगवान  को  नमन  करता  है .</a:t>
            </a:r>
          </a:p>
          <a:p>
            <a:pPr marL="342900" indent="-342900">
              <a:buFont typeface="+mj-lt"/>
              <a:buAutoNum type="arabicPeriod"/>
            </a:pPr>
            <a:r>
              <a:rPr lang="hi-IN" dirty="0" smtClean="0"/>
              <a:t>छात्र  अध्यापक  से  प्रश्न  पूछते  हैं </a:t>
            </a:r>
          </a:p>
          <a:p>
            <a:pPr marL="342900" indent="-342900">
              <a:buFont typeface="+mj-lt"/>
              <a:buAutoNum type="arabicPeriod"/>
            </a:pPr>
            <a:r>
              <a:rPr lang="hi-IN" dirty="0" smtClean="0"/>
              <a:t>यह  क्या है ?</a:t>
            </a:r>
          </a:p>
          <a:p>
            <a:pPr marL="342900" indent="-342900">
              <a:buFont typeface="+mj-lt"/>
              <a:buAutoNum type="arabicPeriod"/>
            </a:pPr>
            <a:r>
              <a:rPr lang="hi-IN" dirty="0" smtClean="0"/>
              <a:t>वे  सब  कहाँ  हैं ?</a:t>
            </a:r>
          </a:p>
          <a:p>
            <a:pPr marL="342900" indent="-342900">
              <a:buFont typeface="+mj-lt"/>
              <a:buAutoNum type="arabicPeriod"/>
            </a:pPr>
            <a:r>
              <a:rPr lang="hi-IN" dirty="0" smtClean="0"/>
              <a:t>डॉक्टर  रोगी  को  देखता  है .     (रोगी -रुग्ण )</a:t>
            </a:r>
          </a:p>
          <a:p>
            <a:pPr marL="342900" indent="-342900">
              <a:buFont typeface="+mj-lt"/>
              <a:buAutoNum type="arabicPeriod"/>
            </a:pPr>
            <a:r>
              <a:rPr lang="hi-IN" dirty="0" smtClean="0"/>
              <a:t>हम  सब  कब  घर  जाएंगे ?</a:t>
            </a:r>
          </a:p>
          <a:p>
            <a:pPr marL="342900" indent="-342900">
              <a:buFont typeface="+mj-lt"/>
              <a:buAutoNum type="arabicPeriod"/>
            </a:pPr>
            <a:r>
              <a:rPr lang="hi-IN" dirty="0" smtClean="0"/>
              <a:t>मैं  जहाँ  से  आता  हूँ  वहीँ जाता  हूँ .</a:t>
            </a:r>
          </a:p>
          <a:p>
            <a:pPr marL="342900" indent="-342900">
              <a:buFont typeface="+mj-lt"/>
              <a:buAutoNum type="arabicPeriod"/>
            </a:pPr>
            <a:r>
              <a:rPr lang="hi-IN" dirty="0" smtClean="0"/>
              <a:t>दो  बालक  लेख  लिखते  हैं .</a:t>
            </a:r>
          </a:p>
          <a:p>
            <a:pPr marL="342900" indent="-342900">
              <a:buFont typeface="+mj-lt"/>
              <a:buAutoNum type="arabicPeriod"/>
            </a:pPr>
            <a:r>
              <a:rPr lang="hi-IN" dirty="0" smtClean="0"/>
              <a:t>सभी  शिक्षक  हँसते  हैं </a:t>
            </a:r>
          </a:p>
          <a:p>
            <a:pPr marL="342900" indent="-342900">
              <a:buFont typeface="+mj-lt"/>
              <a:buAutoNum type="arabicPeriod"/>
            </a:pPr>
            <a:r>
              <a:rPr lang="hi-IN" dirty="0" smtClean="0"/>
              <a:t>बालक  के दोनों  ओर वन है </a:t>
            </a:r>
          </a:p>
          <a:p>
            <a:pPr marL="342900" indent="-342900">
              <a:buFont typeface="+mj-lt"/>
              <a:buAutoNum type="arabicPeriod"/>
            </a:pPr>
            <a:r>
              <a:rPr lang="hi-IN" dirty="0" smtClean="0"/>
              <a:t>गावों   के  चारो  ओर  पानी  है . </a:t>
            </a:r>
          </a:p>
          <a:p>
            <a:pPr marL="342900" indent="-342900">
              <a:buFont typeface="+mj-lt"/>
              <a:buAutoNum type="arabicPeriod"/>
            </a:pPr>
            <a:r>
              <a:rPr lang="hi-IN" dirty="0" smtClean="0"/>
              <a:t>पिता  के  पास  दो  चम्मच   है .</a:t>
            </a:r>
          </a:p>
          <a:p>
            <a:pPr marL="342900" indent="-342900">
              <a:buFont typeface="+mj-lt"/>
              <a:buAutoNum type="arabicPeriod"/>
            </a:pPr>
            <a:r>
              <a:rPr lang="hi-IN" dirty="0" smtClean="0"/>
              <a:t>किसान  दो  खेत  की  ओर  जाता  है .  (खेत - क्षेत्र )</a:t>
            </a:r>
          </a:p>
          <a:p>
            <a:pPr marL="342900" indent="-342900">
              <a:buFont typeface="+mj-lt"/>
              <a:buAutoNum type="arabicPeriod"/>
            </a:pPr>
            <a:r>
              <a:rPr lang="hi-IN" dirty="0" smtClean="0"/>
              <a:t>शिक्षक  ओर  पिता  के  बीच  बाग़   है </a:t>
            </a:r>
          </a:p>
          <a:p>
            <a:pPr marL="342900" indent="-342900">
              <a:buFont typeface="+mj-lt"/>
              <a:buAutoNum type="arabicPeriod"/>
            </a:pPr>
            <a:r>
              <a:rPr lang="hi-IN" dirty="0" smtClean="0"/>
              <a:t>ज्ञान  के  बिना  सुख  नही  है .</a:t>
            </a:r>
          </a:p>
          <a:p>
            <a:pPr marL="342900" indent="-342900">
              <a:buFont typeface="+mj-lt"/>
              <a:buAutoNum type="arabicPeriod"/>
            </a:pPr>
            <a:r>
              <a:rPr lang="hi-IN" dirty="0" smtClean="0"/>
              <a:t>हम  सब  पुस्तकों  से  पड़ते  हैं .</a:t>
            </a:r>
          </a:p>
          <a:p>
            <a:pPr marL="342900" indent="-342900">
              <a:buFont typeface="+mj-lt"/>
              <a:buAutoNum type="arabicPeriod"/>
            </a:pPr>
            <a:r>
              <a:rPr lang="hi-IN" dirty="0" smtClean="0"/>
              <a:t>पिता  बालक  ओर  सेवक  गाड़ी  से  बाजार  जाते  हैं .</a:t>
            </a:r>
          </a:p>
          <a:p>
            <a:pPr marL="342900" indent="-342900">
              <a:buFont typeface="+mj-lt"/>
              <a:buAutoNum type="arabicPeriod"/>
            </a:pPr>
            <a:r>
              <a:rPr lang="hi-IN" dirty="0" smtClean="0"/>
              <a:t>दूकानदार  धन  से  व्यापार  करता  है .</a:t>
            </a:r>
          </a:p>
          <a:p>
            <a:pPr marL="342900" indent="-342900">
              <a:buFont typeface="+mj-lt"/>
              <a:buAutoNum type="arabicPeriod"/>
            </a:pPr>
            <a:r>
              <a:rPr lang="hi-IN" dirty="0" smtClean="0"/>
              <a:t>दो  बालक  गेंद  से  खेलते  है .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144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shrimant</cp:lastModifiedBy>
  <cp:revision>4</cp:revision>
  <dcterms:created xsi:type="dcterms:W3CDTF">2015-12-31T04:53:22Z</dcterms:created>
  <dcterms:modified xsi:type="dcterms:W3CDTF">2015-12-31T15:16:28Z</dcterms:modified>
</cp:coreProperties>
</file>