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6A9ED-1409-42C5-BF06-4036031E32B6}" type="datetimeFigureOut">
              <a:rPr lang="en-US" smtClean="0"/>
              <a:t>9/2/2016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D248D-EF80-4A38-B529-2646719F28E1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8929718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	अशुद्ध वाक्य को शुद्ध करें-</a:t>
            </a:r>
          </a:p>
          <a:p>
            <a:endParaRPr lang="hi-IN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रामं विद्यालयं गच्छति।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बालकाः भोजनं करोति।</a:t>
            </a:r>
          </a:p>
          <a:p>
            <a:pPr marL="800100" lvl="1" indent="-342900"/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त्वम् राज्यं रक्षतः।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वृक्षस्य प्रति पश्यति।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जनकः बालकं  फलं ददाति।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देवं नमः।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गृहस्य परितः उद्यानः सन्ति।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लेखक अर्चकं सह आपणं गच्छति।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आरक्षकं वृक्षेण पतति।</a:t>
            </a:r>
          </a:p>
          <a:p>
            <a:pPr marL="342900" indent="-342900">
              <a:buFont typeface="+mj-lt"/>
              <a:buAutoNum type="arabicPeriod"/>
            </a:pPr>
            <a:endParaRPr lang="hi-IN" sz="2000" b="1" dirty="0" smtClean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2000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स्वभावात् सज्जनः अस्ति।</a:t>
            </a:r>
          </a:p>
          <a:p>
            <a:pPr marL="342900" indent="-342900">
              <a:buFont typeface="+mj-lt"/>
              <a:buAutoNum type="arabicPeriod"/>
            </a:pPr>
            <a:endParaRPr lang="en-IN" sz="3200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75038"/>
            <a:ext cx="857256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/>
              <a:t>		</a:t>
            </a:r>
            <a:r>
              <a:rPr lang="hi-IN" sz="2800" dirty="0" smtClean="0">
                <a:solidFill>
                  <a:schemeClr val="accent6">
                    <a:lumMod val="75000"/>
                  </a:schemeClr>
                </a:solidFill>
              </a:rPr>
              <a:t>रिक्त स्थान भरें-</a:t>
            </a:r>
          </a:p>
          <a:p>
            <a:endParaRPr lang="hi-IN" dirty="0"/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जनक ............... (गृह) बहिः गच्छति।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संसारः ................. ( ईश्वर) नमति।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जीवः ................ (अजीव) भिन्नः अस्ति।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बालकाः ............. (कंदुक) ...........( क्रीड्)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............. (अश्व) आरक्षकाः ..........( पत्)।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जनकः ............(पुत्र) सह भोजनं करोति।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वयं ............. (सांयकाल) ..........(पठ्)।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शिक्षकः ........... (हस्त) लिखति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सः स्वभावेन............ (दुष्ट)......... (अस्)।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800" dirty="0" smtClean="0">
                <a:solidFill>
                  <a:srgbClr val="0070C0"/>
                </a:solidFill>
              </a:rPr>
              <a:t>एतत् रामस्य............. (पुस्तक) ............... (वातायन) उपरि अस्ति</a:t>
            </a:r>
            <a:endParaRPr lang="en-IN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28"/>
            <a:ext cx="8572528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>
                <a:solidFill>
                  <a:srgbClr val="00B050"/>
                </a:solidFill>
              </a:rPr>
              <a:t>	संस्कृत में अनुवाद करें-</a:t>
            </a:r>
          </a:p>
          <a:p>
            <a:endParaRPr lang="hi-IN" dirty="0"/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गाँव के पूर्व, पश्चिम, उत्तर और दक्षिण मे कौन लोग रहते हैं।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जैन धर्म अन्य धर्मों से इतर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घर के दोनो ओर फल और फूल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धर्म के बिना सुख नहीं।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शिक्षक और लेखक के बीच पिता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  <a:latin typeface="Mangal" pitchFamily="18" charset="0"/>
                <a:cs typeface="Mangal" pitchFamily="18" charset="0"/>
              </a:rPr>
              <a:t>हम सब को दुष्ट बालक के साथ नहीं खेलना चाहिये।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  <a:latin typeface="Mangal" pitchFamily="18" charset="0"/>
                <a:cs typeface="Mangal" pitchFamily="18" charset="0"/>
              </a:rPr>
              <a:t>चिकित्सक सेवक के साथ चिकित्सालय जाता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तुम डण्डे से चोर को मत मारो।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वह नेत्र से काना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विनय रहित ज्ञान से क्या लाभ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पिता का कार्यलय बाजार के पास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राम के लिये पानी दो।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राम श्याम से पतला है। (कृषकाय)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</a:rPr>
              <a:t>वह उम्र से वृद्ध है।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2400" dirty="0" smtClean="0">
                <a:solidFill>
                  <a:srgbClr val="FF0000"/>
                </a:solidFill>
                <a:latin typeface="Mangal" pitchFamily="18" charset="0"/>
                <a:cs typeface="Mangal" pitchFamily="18" charset="0"/>
              </a:rPr>
              <a:t>वह शिक्षक के साथ क्या पढ़ रहा है</a:t>
            </a:r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  <a:p>
            <a:endParaRPr lang="hi-IN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0</Words>
  <Application>Microsoft Office PowerPoint</Application>
  <PresentationFormat>On-screen Show (4:3)</PresentationFormat>
  <Paragraphs>51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6</cp:revision>
  <dcterms:created xsi:type="dcterms:W3CDTF">2016-09-02T07:18:27Z</dcterms:created>
  <dcterms:modified xsi:type="dcterms:W3CDTF">2016-09-02T08:13:20Z</dcterms:modified>
</cp:coreProperties>
</file>