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1356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FAB3A-7F28-4F8E-B356-A1CB6CF2F9C4}" type="datetimeFigureOut">
              <a:rPr lang="en-IN" smtClean="0"/>
              <a:t>09-03-2017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E110A-E2BA-40B7-B236-31E16EDAD67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FAB3A-7F28-4F8E-B356-A1CB6CF2F9C4}" type="datetimeFigureOut">
              <a:rPr lang="en-IN" smtClean="0"/>
              <a:t>09-03-2017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E110A-E2BA-40B7-B236-31E16EDAD67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FAB3A-7F28-4F8E-B356-A1CB6CF2F9C4}" type="datetimeFigureOut">
              <a:rPr lang="en-IN" smtClean="0"/>
              <a:t>09-03-2017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E110A-E2BA-40B7-B236-31E16EDAD67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FAB3A-7F28-4F8E-B356-A1CB6CF2F9C4}" type="datetimeFigureOut">
              <a:rPr lang="en-IN" smtClean="0"/>
              <a:t>09-03-2017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E110A-E2BA-40B7-B236-31E16EDAD67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FAB3A-7F28-4F8E-B356-A1CB6CF2F9C4}" type="datetimeFigureOut">
              <a:rPr lang="en-IN" smtClean="0"/>
              <a:t>09-03-2017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E110A-E2BA-40B7-B236-31E16EDAD67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FAB3A-7F28-4F8E-B356-A1CB6CF2F9C4}" type="datetimeFigureOut">
              <a:rPr lang="en-IN" smtClean="0"/>
              <a:t>09-03-2017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E110A-E2BA-40B7-B236-31E16EDAD67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FAB3A-7F28-4F8E-B356-A1CB6CF2F9C4}" type="datetimeFigureOut">
              <a:rPr lang="en-IN" smtClean="0"/>
              <a:t>09-03-2017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E110A-E2BA-40B7-B236-31E16EDAD67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FAB3A-7F28-4F8E-B356-A1CB6CF2F9C4}" type="datetimeFigureOut">
              <a:rPr lang="en-IN" smtClean="0"/>
              <a:t>09-03-2017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E110A-E2BA-40B7-B236-31E16EDAD67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FAB3A-7F28-4F8E-B356-A1CB6CF2F9C4}" type="datetimeFigureOut">
              <a:rPr lang="en-IN" smtClean="0"/>
              <a:t>09-03-2017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E110A-E2BA-40B7-B236-31E16EDAD67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FAB3A-7F28-4F8E-B356-A1CB6CF2F9C4}" type="datetimeFigureOut">
              <a:rPr lang="en-IN" smtClean="0"/>
              <a:t>09-03-2017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E110A-E2BA-40B7-B236-31E16EDAD67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FAB3A-7F28-4F8E-B356-A1CB6CF2F9C4}" type="datetimeFigureOut">
              <a:rPr lang="en-IN" smtClean="0"/>
              <a:t>09-03-2017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E110A-E2BA-40B7-B236-31E16EDAD676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FAB3A-7F28-4F8E-B356-A1CB6CF2F9C4}" type="datetimeFigureOut">
              <a:rPr lang="en-IN" smtClean="0"/>
              <a:t>09-03-2017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E110A-E2BA-40B7-B236-31E16EDAD676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6024" y="616034"/>
            <a:ext cx="882047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4"/>
            <a:r>
              <a:rPr lang="hi-IN" sz="2000" dirty="0"/>
              <a:t>उ</a:t>
            </a:r>
            <a:r>
              <a:rPr lang="hi-IN" sz="2000" dirty="0" smtClean="0"/>
              <a:t>कारांत पुल्लिंग शब्द रूप	----------	गुरु</a:t>
            </a:r>
          </a:p>
          <a:p>
            <a:endParaRPr lang="hi-IN" sz="2000" b="1" dirty="0"/>
          </a:p>
          <a:p>
            <a:r>
              <a:rPr lang="hi-IN" sz="2000" b="1" dirty="0"/>
              <a:t>	</a:t>
            </a:r>
            <a:r>
              <a:rPr lang="hi-IN" sz="2000" b="1" dirty="0" smtClean="0"/>
              <a:t>	एकवचन		 	</a:t>
            </a:r>
            <a:r>
              <a:rPr lang="hi-IN" sz="2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द्विवचन			बहुवचन</a:t>
            </a:r>
          </a:p>
          <a:p>
            <a:endParaRPr lang="hi-IN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hi-IN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प्र.		गुरुः			गुरू			गुरवः</a:t>
            </a:r>
          </a:p>
          <a:p>
            <a:endParaRPr lang="hi-IN" sz="20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hi-IN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द्वि.		गुरुम्			गुरू			गुरून्</a:t>
            </a:r>
          </a:p>
          <a:p>
            <a:endParaRPr lang="hi-IN" sz="20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hi-IN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तृ.		गुरुणा			गुरुभ्याम्			गुरुभिः</a:t>
            </a:r>
          </a:p>
          <a:p>
            <a:endParaRPr lang="hi-IN" sz="20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hi-IN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च.		गुरवे			</a:t>
            </a:r>
            <a:r>
              <a:rPr lang="hi-IN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गुरुभ्याम्			 गुरुभ्यः</a:t>
            </a:r>
          </a:p>
          <a:p>
            <a:endParaRPr lang="hi-IN" sz="2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hi-IN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प.		</a:t>
            </a:r>
            <a:r>
              <a:rPr lang="hi-IN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गुरोः			 गुरुभ्याम्			 गुरुभ्यः</a:t>
            </a:r>
          </a:p>
          <a:p>
            <a:endParaRPr lang="hi-IN" sz="2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hi-IN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ष.		</a:t>
            </a:r>
            <a:r>
              <a:rPr lang="hi-IN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गुरोः			 गुर्वोः			 गुरुणाम्</a:t>
            </a:r>
          </a:p>
          <a:p>
            <a:endParaRPr lang="hi-IN" sz="20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hi-IN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स.		</a:t>
            </a:r>
            <a:r>
              <a:rPr lang="hi-IN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गुरौ			 गुर्वोः			 गुरुषु</a:t>
            </a:r>
          </a:p>
          <a:p>
            <a:endParaRPr lang="hi-IN" sz="2000" b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hi-IN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सं.		हे गुरो			हे गुरू			हे गुरवः</a:t>
            </a:r>
            <a:endParaRPr lang="en-IN" sz="20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8032" y="616034"/>
            <a:ext cx="882047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4"/>
            <a:r>
              <a:rPr lang="hi-IN" sz="2000" dirty="0" smtClean="0"/>
              <a:t>इकारांत स्त्रीलिंग शब्द रूप	----------	मति</a:t>
            </a:r>
          </a:p>
          <a:p>
            <a:endParaRPr lang="hi-IN" sz="2000" b="1" dirty="0"/>
          </a:p>
          <a:p>
            <a:r>
              <a:rPr lang="hi-IN" sz="2000" b="1" dirty="0"/>
              <a:t>	</a:t>
            </a:r>
            <a:r>
              <a:rPr lang="hi-IN" sz="2000" b="1" dirty="0" smtClean="0"/>
              <a:t>	एकवचन		 	</a:t>
            </a:r>
            <a:r>
              <a:rPr lang="hi-IN" sz="2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द्विवचन			बहुवचन</a:t>
            </a:r>
          </a:p>
          <a:p>
            <a:endParaRPr lang="hi-IN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hi-IN" sz="2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प्र.		मतिः			</a:t>
            </a:r>
            <a:r>
              <a:rPr lang="hi-IN" sz="2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मती</a:t>
            </a:r>
            <a:r>
              <a:rPr lang="hi-IN" sz="2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hi-IN" sz="2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मतयः</a:t>
            </a:r>
            <a:endParaRPr lang="hi-IN" sz="2000" b="1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hi-IN" sz="2000" b="1" dirty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hi-IN" sz="2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द्वि.		</a:t>
            </a:r>
            <a:r>
              <a:rPr lang="hi-IN" sz="2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मति</a:t>
            </a:r>
            <a:r>
              <a:rPr lang="hi-IN" sz="2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म्			</a:t>
            </a:r>
            <a:r>
              <a:rPr lang="hi-IN" sz="2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मती</a:t>
            </a:r>
            <a:r>
              <a:rPr lang="hi-IN" sz="2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hi-IN" sz="2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मती</a:t>
            </a:r>
          </a:p>
          <a:p>
            <a:endParaRPr lang="hi-IN" sz="2000" b="1" dirty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hi-IN" sz="2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तृ.		</a:t>
            </a:r>
            <a:r>
              <a:rPr lang="hi-IN" sz="2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मत्या</a:t>
            </a:r>
            <a:r>
              <a:rPr lang="hi-IN" sz="2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hi-IN" sz="2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मति</a:t>
            </a:r>
            <a:r>
              <a:rPr lang="hi-IN" sz="2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भ्याम्			</a:t>
            </a:r>
            <a:r>
              <a:rPr lang="hi-IN" sz="2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मति</a:t>
            </a:r>
            <a:r>
              <a:rPr lang="hi-IN" sz="2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भिः</a:t>
            </a:r>
          </a:p>
          <a:p>
            <a:endParaRPr lang="hi-IN" sz="2000" b="1" dirty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hi-IN" sz="2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च.		</a:t>
            </a:r>
            <a:r>
              <a:rPr lang="hi-IN" sz="2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मतये</a:t>
            </a:r>
            <a:r>
              <a:rPr lang="hi-IN" sz="2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hi-IN" sz="2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मतिभ्याम्		 मतिभ्यः</a:t>
            </a:r>
          </a:p>
          <a:p>
            <a:endParaRPr lang="hi-IN" sz="2000" b="1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hi-IN" sz="2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प.		</a:t>
            </a:r>
            <a:r>
              <a:rPr lang="hi-IN" sz="2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मतेः			  मतिभ्याम्		  मतिभ्यः</a:t>
            </a:r>
          </a:p>
          <a:p>
            <a:endParaRPr lang="hi-IN" sz="2000" b="1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hi-IN" sz="2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ष.		</a:t>
            </a:r>
            <a:r>
              <a:rPr lang="hi-IN" sz="2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मतेः			  मत्योः			  मतीनाम्</a:t>
            </a:r>
          </a:p>
          <a:p>
            <a:endParaRPr lang="hi-IN" sz="2000" b="1" dirty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hi-IN" sz="2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स.		</a:t>
            </a:r>
            <a:r>
              <a:rPr lang="hi-IN" sz="2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hi-IN" sz="2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म</a:t>
            </a:r>
            <a:r>
              <a:rPr lang="hi-IN" sz="2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तौ			  मत्योः			  मतिषु</a:t>
            </a:r>
          </a:p>
          <a:p>
            <a:endParaRPr lang="hi-IN" sz="2000" b="1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hi-IN" sz="2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सं.		हे </a:t>
            </a:r>
            <a:r>
              <a:rPr lang="hi-IN" sz="2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मते</a:t>
            </a:r>
            <a:r>
              <a:rPr lang="hi-IN" sz="2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हे </a:t>
            </a:r>
            <a:r>
              <a:rPr lang="hi-IN" sz="2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मती</a:t>
            </a:r>
            <a:r>
              <a:rPr lang="hi-IN" sz="2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  हे </a:t>
            </a:r>
            <a:r>
              <a:rPr lang="hi-IN" sz="2000" b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मत्यः</a:t>
            </a:r>
            <a:endParaRPr lang="en-IN" sz="2000" b="1" dirty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016" y="544026"/>
            <a:ext cx="882047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4"/>
            <a:r>
              <a:rPr lang="hi-IN" sz="2000" dirty="0" smtClean="0"/>
              <a:t>आकारांत स्त्रीलिंग शब्द रूप	----------	रमा</a:t>
            </a:r>
          </a:p>
          <a:p>
            <a:endParaRPr lang="hi-IN" sz="2000" b="1" dirty="0"/>
          </a:p>
          <a:p>
            <a:r>
              <a:rPr lang="hi-IN" sz="2000" b="1" dirty="0"/>
              <a:t>	</a:t>
            </a:r>
            <a:r>
              <a:rPr lang="hi-IN" sz="2000" b="1" dirty="0" smtClean="0"/>
              <a:t>	एकवचन		 	</a:t>
            </a:r>
            <a:r>
              <a:rPr lang="hi-IN" sz="2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द्विवचन			बहुवचन</a:t>
            </a:r>
          </a:p>
          <a:p>
            <a:endParaRPr lang="hi-IN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hi-IN" sz="20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प्र.		रमा			</a:t>
            </a:r>
            <a:r>
              <a:rPr lang="hi-IN" sz="20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रमे</a:t>
            </a:r>
            <a:r>
              <a:rPr lang="hi-IN" sz="20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hi-IN" sz="20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रमाः</a:t>
            </a:r>
            <a:endParaRPr lang="hi-IN" sz="2000" b="1" dirty="0" smtClean="0">
              <a:solidFill>
                <a:srgbClr val="7030A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hi-IN" sz="2000" b="1" dirty="0">
              <a:solidFill>
                <a:srgbClr val="7030A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hi-IN" sz="20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द्वि.	</a:t>
            </a:r>
            <a:r>
              <a:rPr lang="hi-IN" sz="20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	रमाम्</a:t>
            </a:r>
            <a:r>
              <a:rPr lang="hi-IN" sz="20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hi-IN" sz="20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रमे</a:t>
            </a:r>
            <a:r>
              <a:rPr lang="hi-IN" sz="20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hi-IN" sz="20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रमाः</a:t>
            </a:r>
            <a:endParaRPr lang="hi-IN" sz="2000" b="1" dirty="0" smtClean="0">
              <a:solidFill>
                <a:srgbClr val="7030A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hi-IN" sz="2000" b="1" dirty="0">
              <a:solidFill>
                <a:srgbClr val="7030A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hi-IN" sz="20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तृ.		</a:t>
            </a:r>
            <a:r>
              <a:rPr lang="hi-IN" sz="20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रमया</a:t>
            </a:r>
            <a:r>
              <a:rPr lang="hi-IN" sz="20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hi-IN" sz="20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रमाभ्याम्</a:t>
            </a:r>
            <a:r>
              <a:rPr lang="hi-IN" sz="20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</a:t>
            </a:r>
            <a:r>
              <a:rPr lang="hi-IN" sz="20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रमा</a:t>
            </a:r>
            <a:r>
              <a:rPr lang="hi-IN" sz="20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भिः</a:t>
            </a:r>
          </a:p>
          <a:p>
            <a:endParaRPr lang="hi-IN" sz="2000" b="1" dirty="0">
              <a:solidFill>
                <a:srgbClr val="7030A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hi-IN" sz="20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च.		</a:t>
            </a:r>
            <a:r>
              <a:rPr lang="hi-IN" sz="20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रमायै</a:t>
            </a:r>
            <a:r>
              <a:rPr lang="hi-IN" sz="20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</a:t>
            </a:r>
            <a:r>
              <a:rPr lang="hi-IN" sz="20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रमाभ्याम्		 रमाभ्यः</a:t>
            </a:r>
          </a:p>
          <a:p>
            <a:endParaRPr lang="hi-IN" sz="2000" b="1" dirty="0" smtClean="0">
              <a:solidFill>
                <a:srgbClr val="7030A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hi-IN" sz="20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प.		</a:t>
            </a:r>
            <a:r>
              <a:rPr lang="hi-IN" sz="20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रमायाः			 रमाभ्याम्		 रमाभ्यः</a:t>
            </a:r>
          </a:p>
          <a:p>
            <a:endParaRPr lang="hi-IN" sz="2000" b="1" dirty="0" smtClean="0">
              <a:solidFill>
                <a:srgbClr val="7030A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hi-IN" sz="20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ष.		</a:t>
            </a:r>
            <a:r>
              <a:rPr lang="hi-IN" sz="20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रमायाः			 रमयोः			 रमाणाम्</a:t>
            </a:r>
          </a:p>
          <a:p>
            <a:endParaRPr lang="hi-IN" sz="2000" b="1" dirty="0">
              <a:solidFill>
                <a:srgbClr val="7030A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hi-IN" sz="20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स.		</a:t>
            </a:r>
            <a:r>
              <a:rPr lang="hi-IN" sz="20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रमायाम्			 रमायोः			 रमासु</a:t>
            </a:r>
          </a:p>
          <a:p>
            <a:endParaRPr lang="hi-IN" sz="2000" b="1" dirty="0" smtClean="0">
              <a:solidFill>
                <a:srgbClr val="7030A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hi-IN" sz="20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सं.		हे </a:t>
            </a:r>
            <a:r>
              <a:rPr lang="hi-IN" sz="20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रमे</a:t>
            </a:r>
            <a:r>
              <a:rPr lang="hi-IN" sz="20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हे </a:t>
            </a:r>
            <a:r>
              <a:rPr lang="hi-IN" sz="20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रमे</a:t>
            </a:r>
            <a:r>
              <a:rPr lang="hi-IN" sz="20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	हे </a:t>
            </a:r>
            <a:r>
              <a:rPr lang="hi-IN" sz="2000" b="1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रमाः</a:t>
            </a:r>
            <a:endParaRPr lang="en-IN" sz="2000" b="1" dirty="0">
              <a:solidFill>
                <a:srgbClr val="7030A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12</Words>
  <Application>Microsoft Office PowerPoint</Application>
  <PresentationFormat>On-screen Show (4:3)</PresentationFormat>
  <Paragraphs>57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Slide 2</vt:lpstr>
      <vt:lpstr>Slide 3</vt:lpstr>
      <vt:lpstr>Slide 4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7</cp:revision>
  <dcterms:created xsi:type="dcterms:W3CDTF">2017-03-09T17:05:04Z</dcterms:created>
  <dcterms:modified xsi:type="dcterms:W3CDTF">2017-03-09T17:45:03Z</dcterms:modified>
</cp:coreProperties>
</file>