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2" d="100"/>
          <a:sy n="62" d="100"/>
        </p:scale>
        <p:origin x="-1608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D4D4C-E35B-4CA7-B28D-1BCBD866C71F}" type="datetimeFigureOut">
              <a:rPr lang="en-US" smtClean="0"/>
              <a:pPr/>
              <a:t>1/12/2016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7A60-47C8-4DCE-A74C-6C2050FCB56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D4D4C-E35B-4CA7-B28D-1BCBD866C71F}" type="datetimeFigureOut">
              <a:rPr lang="en-US" smtClean="0"/>
              <a:pPr/>
              <a:t>1/12/2016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7A60-47C8-4DCE-A74C-6C2050FCB56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D4D4C-E35B-4CA7-B28D-1BCBD866C71F}" type="datetimeFigureOut">
              <a:rPr lang="en-US" smtClean="0"/>
              <a:pPr/>
              <a:t>1/12/2016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7A60-47C8-4DCE-A74C-6C2050FCB56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D4D4C-E35B-4CA7-B28D-1BCBD866C71F}" type="datetimeFigureOut">
              <a:rPr lang="en-US" smtClean="0"/>
              <a:pPr/>
              <a:t>1/12/2016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7A60-47C8-4DCE-A74C-6C2050FCB56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D4D4C-E35B-4CA7-B28D-1BCBD866C71F}" type="datetimeFigureOut">
              <a:rPr lang="en-US" smtClean="0"/>
              <a:pPr/>
              <a:t>1/12/2016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7A60-47C8-4DCE-A74C-6C2050FCB56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D4D4C-E35B-4CA7-B28D-1BCBD866C71F}" type="datetimeFigureOut">
              <a:rPr lang="en-US" smtClean="0"/>
              <a:pPr/>
              <a:t>1/12/2016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7A60-47C8-4DCE-A74C-6C2050FCB56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D4D4C-E35B-4CA7-B28D-1BCBD866C71F}" type="datetimeFigureOut">
              <a:rPr lang="en-US" smtClean="0"/>
              <a:pPr/>
              <a:t>1/12/2016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7A60-47C8-4DCE-A74C-6C2050FCB56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D4D4C-E35B-4CA7-B28D-1BCBD866C71F}" type="datetimeFigureOut">
              <a:rPr lang="en-US" smtClean="0"/>
              <a:pPr/>
              <a:t>1/12/2016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7A60-47C8-4DCE-A74C-6C2050FCB56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D4D4C-E35B-4CA7-B28D-1BCBD866C71F}" type="datetimeFigureOut">
              <a:rPr lang="en-US" smtClean="0"/>
              <a:pPr/>
              <a:t>1/12/2016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7A60-47C8-4DCE-A74C-6C2050FCB56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D4D4C-E35B-4CA7-B28D-1BCBD866C71F}" type="datetimeFigureOut">
              <a:rPr lang="en-US" smtClean="0"/>
              <a:pPr/>
              <a:t>1/12/2016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7A60-47C8-4DCE-A74C-6C2050FCB56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D4D4C-E35B-4CA7-B28D-1BCBD866C71F}" type="datetimeFigureOut">
              <a:rPr lang="en-US" smtClean="0"/>
              <a:pPr/>
              <a:t>1/12/2016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7A60-47C8-4DCE-A74C-6C2050FCB56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D4D4C-E35B-4CA7-B28D-1BCBD866C71F}" type="datetimeFigureOut">
              <a:rPr lang="en-US" smtClean="0"/>
              <a:pPr/>
              <a:t>1/12/2016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D7A60-47C8-4DCE-A74C-6C2050FCB560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8786842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3200" dirty="0" smtClean="0">
                <a:latin typeface="Mangal" pitchFamily="18" charset="0"/>
                <a:cs typeface="Mangal" pitchFamily="18" charset="0"/>
              </a:rPr>
              <a:t>				</a:t>
            </a:r>
            <a:r>
              <a:rPr lang="hi-IN" sz="3600" b="1" u="sng" dirty="0" smtClean="0">
                <a:solidFill>
                  <a:srgbClr val="00B050"/>
                </a:solidFill>
                <a:latin typeface="Mangal" pitchFamily="18" charset="0"/>
                <a:cs typeface="Mangal" pitchFamily="18" charset="0"/>
              </a:rPr>
              <a:t>अभ्यास</a:t>
            </a:r>
            <a:r>
              <a:rPr lang="hi-IN" sz="3200" dirty="0" smtClean="0">
                <a:latin typeface="Mangal" pitchFamily="18" charset="0"/>
                <a:cs typeface="Mangal" pitchFamily="18" charset="0"/>
              </a:rPr>
              <a:t> </a:t>
            </a:r>
          </a:p>
          <a:p>
            <a:endParaRPr lang="hi-IN" dirty="0" smtClean="0">
              <a:latin typeface="Mangal" pitchFamily="18" charset="0"/>
              <a:cs typeface="Mangal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hi-IN" sz="2000" b="1" dirty="0" smtClean="0">
                <a:solidFill>
                  <a:srgbClr val="002060"/>
                </a:solidFill>
                <a:latin typeface="Mangal" pitchFamily="18" charset="0"/>
                <a:cs typeface="Mangal" pitchFamily="18" charset="0"/>
              </a:rPr>
              <a:t>पिता पुत्र के साथ लेख लिखता है</a:t>
            </a:r>
          </a:p>
          <a:p>
            <a:pPr marL="342900" indent="-342900">
              <a:buFont typeface="Wingdings" pitchFamily="2" charset="2"/>
              <a:buChar char="Ø"/>
            </a:pPr>
            <a:endParaRPr lang="hi-IN" sz="2000" b="1" dirty="0" smtClean="0">
              <a:solidFill>
                <a:srgbClr val="002060"/>
              </a:solidFill>
              <a:latin typeface="Mangal" pitchFamily="18" charset="0"/>
              <a:cs typeface="Mangal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hi-IN" sz="2000" b="1" dirty="0" smtClean="0">
                <a:solidFill>
                  <a:srgbClr val="002060"/>
                </a:solidFill>
                <a:latin typeface="Mangal" pitchFamily="18" charset="0"/>
                <a:cs typeface="Mangal" pitchFamily="18" charset="0"/>
              </a:rPr>
              <a:t>मैं बालक के साथ बाजार गया था</a:t>
            </a:r>
          </a:p>
          <a:p>
            <a:pPr marL="342900" indent="-342900">
              <a:buFont typeface="Wingdings" pitchFamily="2" charset="2"/>
              <a:buChar char="Ø"/>
            </a:pPr>
            <a:endParaRPr lang="hi-IN" sz="2000" b="1" dirty="0" smtClean="0">
              <a:solidFill>
                <a:srgbClr val="002060"/>
              </a:solidFill>
              <a:latin typeface="Mangal" pitchFamily="18" charset="0"/>
              <a:cs typeface="Mangal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hi-IN" sz="2000" b="1" dirty="0" smtClean="0">
                <a:solidFill>
                  <a:srgbClr val="002060"/>
                </a:solidFill>
                <a:latin typeface="Mangal" pitchFamily="18" charset="0"/>
                <a:cs typeface="Mangal" pitchFamily="18" charset="0"/>
              </a:rPr>
              <a:t>चिकित्सक सेवक के साथ चिकित्सालय जाता है</a:t>
            </a:r>
          </a:p>
          <a:p>
            <a:pPr marL="342900" indent="-342900">
              <a:buFont typeface="Wingdings" pitchFamily="2" charset="2"/>
              <a:buChar char="Ø"/>
            </a:pPr>
            <a:endParaRPr lang="hi-IN" sz="2000" b="1" dirty="0" smtClean="0">
              <a:solidFill>
                <a:srgbClr val="002060"/>
              </a:solidFill>
              <a:latin typeface="Mangal" pitchFamily="18" charset="0"/>
              <a:cs typeface="Mangal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hi-IN" sz="2000" b="1" dirty="0" smtClean="0">
                <a:solidFill>
                  <a:srgbClr val="002060"/>
                </a:solidFill>
                <a:latin typeface="Mangal" pitchFamily="18" charset="0"/>
                <a:cs typeface="Mangal" pitchFamily="18" charset="0"/>
              </a:rPr>
              <a:t>तुम सब पिता के साथ खाना खाओ</a:t>
            </a:r>
          </a:p>
          <a:p>
            <a:pPr marL="342900" indent="-342900">
              <a:buFont typeface="Wingdings" pitchFamily="2" charset="2"/>
              <a:buChar char="Ø"/>
            </a:pPr>
            <a:endParaRPr lang="hi-IN" sz="2000" b="1" dirty="0" smtClean="0">
              <a:solidFill>
                <a:srgbClr val="002060"/>
              </a:solidFill>
              <a:latin typeface="Mangal" pitchFamily="18" charset="0"/>
              <a:cs typeface="Mangal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hi-IN" sz="2000" b="1" dirty="0" smtClean="0">
                <a:solidFill>
                  <a:srgbClr val="002060"/>
                </a:solidFill>
                <a:latin typeface="Mangal" pitchFamily="18" charset="0"/>
                <a:cs typeface="Mangal" pitchFamily="18" charset="0"/>
              </a:rPr>
              <a:t>वह शिक्षक के साथ क्या पढ़ रहा है</a:t>
            </a:r>
          </a:p>
          <a:p>
            <a:pPr marL="342900" indent="-342900">
              <a:buFont typeface="Wingdings" pitchFamily="2" charset="2"/>
              <a:buChar char="Ø"/>
            </a:pPr>
            <a:endParaRPr lang="hi-IN" sz="2000" b="1" dirty="0" smtClean="0">
              <a:solidFill>
                <a:srgbClr val="002060"/>
              </a:solidFill>
              <a:latin typeface="Mangal" pitchFamily="18" charset="0"/>
              <a:cs typeface="Mangal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hi-IN" sz="2000" b="1" dirty="0" smtClean="0">
                <a:solidFill>
                  <a:srgbClr val="002060"/>
                </a:solidFill>
                <a:latin typeface="Mangal" pitchFamily="18" charset="0"/>
                <a:cs typeface="Mangal" pitchFamily="18" charset="0"/>
              </a:rPr>
              <a:t>हम दोनो,दोनो बालकों के साथ हँसते हैं</a:t>
            </a:r>
          </a:p>
          <a:p>
            <a:pPr marL="342900" indent="-342900">
              <a:buFont typeface="Wingdings" pitchFamily="2" charset="2"/>
              <a:buChar char="Ø"/>
            </a:pPr>
            <a:endParaRPr lang="hi-IN" sz="2000" b="1" dirty="0" smtClean="0">
              <a:solidFill>
                <a:srgbClr val="002060"/>
              </a:solidFill>
              <a:latin typeface="Mangal" pitchFamily="18" charset="0"/>
              <a:cs typeface="Mangal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hi-IN" sz="2000" b="1" dirty="0" smtClean="0">
                <a:solidFill>
                  <a:srgbClr val="002060"/>
                </a:solidFill>
                <a:latin typeface="Mangal" pitchFamily="18" charset="0"/>
                <a:cs typeface="Mangal" pitchFamily="18" charset="0"/>
              </a:rPr>
              <a:t>वे सब सिपाही के साथ चोर को दंडे से मारते हैं</a:t>
            </a:r>
          </a:p>
          <a:p>
            <a:pPr marL="342900" indent="-342900">
              <a:buFont typeface="Wingdings" pitchFamily="2" charset="2"/>
              <a:buChar char="Ø"/>
            </a:pPr>
            <a:endParaRPr lang="hi-IN" sz="2000" b="1" dirty="0" smtClean="0">
              <a:solidFill>
                <a:srgbClr val="002060"/>
              </a:solidFill>
              <a:latin typeface="Mangal" pitchFamily="18" charset="0"/>
              <a:cs typeface="Mangal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hi-IN" sz="2000" b="1" dirty="0" smtClean="0">
                <a:solidFill>
                  <a:srgbClr val="002060"/>
                </a:solidFill>
                <a:latin typeface="Mangal" pitchFamily="18" charset="0"/>
                <a:cs typeface="Mangal" pitchFamily="18" charset="0"/>
              </a:rPr>
              <a:t>तुम दोनो पिता के साथ गाँव देखो</a:t>
            </a:r>
          </a:p>
          <a:p>
            <a:pPr marL="342900" indent="-342900">
              <a:buFont typeface="Wingdings" pitchFamily="2" charset="2"/>
              <a:buChar char="Ø"/>
            </a:pPr>
            <a:endParaRPr lang="hi-IN" sz="2000" b="1" dirty="0" smtClean="0">
              <a:solidFill>
                <a:srgbClr val="002060"/>
              </a:solidFill>
              <a:latin typeface="Mangal" pitchFamily="18" charset="0"/>
              <a:cs typeface="Mangal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hi-IN" sz="2000" b="1" dirty="0" smtClean="0">
                <a:solidFill>
                  <a:srgbClr val="002060"/>
                </a:solidFill>
                <a:latin typeface="Mangal" pitchFamily="18" charset="0"/>
                <a:cs typeface="Mangal" pitchFamily="18" charset="0"/>
              </a:rPr>
              <a:t>हम सब को दुष्ट बालक के साथ नहीं खेलना चाहिये</a:t>
            </a:r>
          </a:p>
          <a:p>
            <a:pPr marL="342900" indent="-342900">
              <a:buFont typeface="Wingdings" pitchFamily="2" charset="2"/>
              <a:buChar char="Ø"/>
            </a:pPr>
            <a:endParaRPr lang="hi-IN" sz="2000" b="1" dirty="0" smtClean="0">
              <a:solidFill>
                <a:srgbClr val="002060"/>
              </a:solidFill>
              <a:latin typeface="Mangal" pitchFamily="18" charset="0"/>
              <a:cs typeface="Mangal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hi-IN" sz="2000" b="1" dirty="0" smtClean="0">
                <a:solidFill>
                  <a:srgbClr val="002060"/>
                </a:solidFill>
                <a:latin typeface="Mangal" pitchFamily="18" charset="0"/>
                <a:cs typeface="Mangal" pitchFamily="18" charset="0"/>
              </a:rPr>
              <a:t>यदि मैं पुजारी के साथ मंदिर जाऊँगा तो पिता प्रसन्न होंगे</a:t>
            </a:r>
          </a:p>
          <a:p>
            <a:pPr marL="342900" indent="-342900">
              <a:buAutoNum type="arabicPeriod"/>
            </a:pPr>
            <a:endParaRPr lang="en-IN" sz="2000" dirty="0">
              <a:latin typeface="Mangal" pitchFamily="18" charset="0"/>
              <a:cs typeface="Mangal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0</Words>
  <Application>Microsoft Office PowerPoint</Application>
  <PresentationFormat>On-screen Show (4:3)</PresentationFormat>
  <Paragraphs>21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shrimant</cp:lastModifiedBy>
  <cp:revision>8</cp:revision>
  <dcterms:created xsi:type="dcterms:W3CDTF">2015-12-31T04:53:22Z</dcterms:created>
  <dcterms:modified xsi:type="dcterms:W3CDTF">2016-01-12T08:36:33Z</dcterms:modified>
</cp:coreProperties>
</file>